
<file path=[Content_Types].xml><?xml version="1.0" encoding="utf-8"?>
<Types xmlns="http://schemas.openxmlformats.org/package/2006/content-types">
  <Default Extension="fntdata" ContentType="application/x-fontdata"/>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1"/>
    <p:sldMasterId id="2147483661" r:id="rId2"/>
  </p:sldMasterIdLst>
  <p:notesMasterIdLst>
    <p:notesMasterId r:id="rId18"/>
  </p:notesMasterIdLst>
  <p:sldIdLst>
    <p:sldId id="256" r:id="rId3"/>
    <p:sldId id="257" r:id="rId4"/>
    <p:sldId id="258" r:id="rId5"/>
    <p:sldId id="281" r:id="rId6"/>
    <p:sldId id="282" r:id="rId7"/>
    <p:sldId id="259" r:id="rId8"/>
    <p:sldId id="260" r:id="rId9"/>
    <p:sldId id="284" r:id="rId10"/>
    <p:sldId id="261" r:id="rId11"/>
    <p:sldId id="264" r:id="rId12"/>
    <p:sldId id="285" r:id="rId13"/>
    <p:sldId id="286" r:id="rId14"/>
    <p:sldId id="287" r:id="rId15"/>
    <p:sldId id="288" r:id="rId16"/>
    <p:sldId id="277" r:id="rId17"/>
  </p:sldIdLst>
  <p:sldSz cx="12192000" cy="6858000"/>
  <p:notesSz cx="6858000" cy="9144000"/>
  <p:embeddedFontLst>
    <p:embeddedFont>
      <p:font typeface="ADLaM Display" panose="02010000000000000000" pitchFamily="2" charset="0"/>
      <p:regular r:id="rId19"/>
    </p:embeddedFont>
    <p:embeddedFont>
      <p:font typeface="Gill Sans"/>
      <p:regular r:id="rId20"/>
      <p:bold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35" autoAdjust="0"/>
    <p:restoredTop sz="94660"/>
  </p:normalViewPr>
  <p:slideViewPr>
    <p:cSldViewPr snapToGrid="0">
      <p:cViewPr>
        <p:scale>
          <a:sx n="90" d="100"/>
          <a:sy n="90" d="100"/>
        </p:scale>
        <p:origin x="355" y="-2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font" Target="NUL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font" Target="fonts/font1.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6" name="Google Shape;96;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3" name="Google Shape;143;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a:extLst>
            <a:ext uri="{FF2B5EF4-FFF2-40B4-BE49-F238E27FC236}">
              <a16:creationId xmlns:a16="http://schemas.microsoft.com/office/drawing/2014/main" id="{E6C7993D-C7BC-E249-D64F-2A907A224EC9}"/>
            </a:ext>
          </a:extLst>
        </p:cNvPr>
        <p:cNvGrpSpPr/>
        <p:nvPr/>
      </p:nvGrpSpPr>
      <p:grpSpPr>
        <a:xfrm>
          <a:off x="0" y="0"/>
          <a:ext cx="0" cy="0"/>
          <a:chOff x="0" y="0"/>
          <a:chExt cx="0" cy="0"/>
        </a:xfrm>
      </p:grpSpPr>
      <p:sp>
        <p:nvSpPr>
          <p:cNvPr id="142" name="Google Shape;142;p9:notes">
            <a:extLst>
              <a:ext uri="{FF2B5EF4-FFF2-40B4-BE49-F238E27FC236}">
                <a16:creationId xmlns:a16="http://schemas.microsoft.com/office/drawing/2014/main" id="{ABD2B14B-B108-58EE-7324-5964B92A1F2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3" name="Google Shape;143;p9:notes">
            <a:extLst>
              <a:ext uri="{FF2B5EF4-FFF2-40B4-BE49-F238E27FC236}">
                <a16:creationId xmlns:a16="http://schemas.microsoft.com/office/drawing/2014/main" id="{35A446A4-58CD-572C-D87C-5D4D07FA175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611610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a:extLst>
            <a:ext uri="{FF2B5EF4-FFF2-40B4-BE49-F238E27FC236}">
              <a16:creationId xmlns:a16="http://schemas.microsoft.com/office/drawing/2014/main" id="{AD944085-DC5A-924E-582B-E434DCEF8049}"/>
            </a:ext>
          </a:extLst>
        </p:cNvPr>
        <p:cNvGrpSpPr/>
        <p:nvPr/>
      </p:nvGrpSpPr>
      <p:grpSpPr>
        <a:xfrm>
          <a:off x="0" y="0"/>
          <a:ext cx="0" cy="0"/>
          <a:chOff x="0" y="0"/>
          <a:chExt cx="0" cy="0"/>
        </a:xfrm>
      </p:grpSpPr>
      <p:sp>
        <p:nvSpPr>
          <p:cNvPr id="142" name="Google Shape;142;p9:notes">
            <a:extLst>
              <a:ext uri="{FF2B5EF4-FFF2-40B4-BE49-F238E27FC236}">
                <a16:creationId xmlns:a16="http://schemas.microsoft.com/office/drawing/2014/main" id="{1F37EE46-773F-1128-B179-3BEDF038EA9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3" name="Google Shape;143;p9:notes">
            <a:extLst>
              <a:ext uri="{FF2B5EF4-FFF2-40B4-BE49-F238E27FC236}">
                <a16:creationId xmlns:a16="http://schemas.microsoft.com/office/drawing/2014/main" id="{68225ACB-68C3-AEFC-CAA2-2E50EC4F4CA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315122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a:extLst>
            <a:ext uri="{FF2B5EF4-FFF2-40B4-BE49-F238E27FC236}">
              <a16:creationId xmlns:a16="http://schemas.microsoft.com/office/drawing/2014/main" id="{A5E824E6-CB59-CF61-58FD-F81608933517}"/>
            </a:ext>
          </a:extLst>
        </p:cNvPr>
        <p:cNvGrpSpPr/>
        <p:nvPr/>
      </p:nvGrpSpPr>
      <p:grpSpPr>
        <a:xfrm>
          <a:off x="0" y="0"/>
          <a:ext cx="0" cy="0"/>
          <a:chOff x="0" y="0"/>
          <a:chExt cx="0" cy="0"/>
        </a:xfrm>
      </p:grpSpPr>
      <p:sp>
        <p:nvSpPr>
          <p:cNvPr id="124" name="Google Shape;124;p6:notes">
            <a:extLst>
              <a:ext uri="{FF2B5EF4-FFF2-40B4-BE49-F238E27FC236}">
                <a16:creationId xmlns:a16="http://schemas.microsoft.com/office/drawing/2014/main" id="{B170FB4D-5174-C5BD-4E98-60A76CCC308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5" name="Google Shape;125;p6:notes">
            <a:extLst>
              <a:ext uri="{FF2B5EF4-FFF2-40B4-BE49-F238E27FC236}">
                <a16:creationId xmlns:a16="http://schemas.microsoft.com/office/drawing/2014/main" id="{D55B8408-4F88-9399-BA31-67CE7C6A959E}"/>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629038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a:extLst>
            <a:ext uri="{FF2B5EF4-FFF2-40B4-BE49-F238E27FC236}">
              <a16:creationId xmlns:a16="http://schemas.microsoft.com/office/drawing/2014/main" id="{50349B33-CB4E-ED51-4DD2-37FF59590CC1}"/>
            </a:ext>
          </a:extLst>
        </p:cNvPr>
        <p:cNvGrpSpPr/>
        <p:nvPr/>
      </p:nvGrpSpPr>
      <p:grpSpPr>
        <a:xfrm>
          <a:off x="0" y="0"/>
          <a:ext cx="0" cy="0"/>
          <a:chOff x="0" y="0"/>
          <a:chExt cx="0" cy="0"/>
        </a:xfrm>
      </p:grpSpPr>
      <p:sp>
        <p:nvSpPr>
          <p:cNvPr id="142" name="Google Shape;142;p9:notes">
            <a:extLst>
              <a:ext uri="{FF2B5EF4-FFF2-40B4-BE49-F238E27FC236}">
                <a16:creationId xmlns:a16="http://schemas.microsoft.com/office/drawing/2014/main" id="{22B0DCB9-41D6-ED50-D778-462C9A2F30AF}"/>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3" name="Google Shape;143;p9:notes">
            <a:extLst>
              <a:ext uri="{FF2B5EF4-FFF2-40B4-BE49-F238E27FC236}">
                <a16:creationId xmlns:a16="http://schemas.microsoft.com/office/drawing/2014/main" id="{C2573431-EA39-01D6-6A74-71BE493C390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549244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0" name="Google Shape;220;p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1" name="Google Shape;221;p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3" name="Google Shape;103;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8" name="Google Shape;10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a:extLst>
            <a:ext uri="{FF2B5EF4-FFF2-40B4-BE49-F238E27FC236}">
              <a16:creationId xmlns:a16="http://schemas.microsoft.com/office/drawing/2014/main" id="{76F2EBA7-BA11-0D5A-D298-E053C1161286}"/>
            </a:ext>
          </a:extLst>
        </p:cNvPr>
        <p:cNvGrpSpPr/>
        <p:nvPr/>
      </p:nvGrpSpPr>
      <p:grpSpPr>
        <a:xfrm>
          <a:off x="0" y="0"/>
          <a:ext cx="0" cy="0"/>
          <a:chOff x="0" y="0"/>
          <a:chExt cx="0" cy="0"/>
        </a:xfrm>
      </p:grpSpPr>
      <p:sp>
        <p:nvSpPr>
          <p:cNvPr id="107" name="Google Shape;107;p3:notes">
            <a:extLst>
              <a:ext uri="{FF2B5EF4-FFF2-40B4-BE49-F238E27FC236}">
                <a16:creationId xmlns:a16="http://schemas.microsoft.com/office/drawing/2014/main" id="{9806A1EE-BCD5-D72B-78C1-E28E84EC60EC}"/>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8" name="Google Shape;108;p3:notes">
            <a:extLst>
              <a:ext uri="{FF2B5EF4-FFF2-40B4-BE49-F238E27FC236}">
                <a16:creationId xmlns:a16="http://schemas.microsoft.com/office/drawing/2014/main" id="{7637FD20-8633-DD60-EC7E-5E798843693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948107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a:extLst>
            <a:ext uri="{FF2B5EF4-FFF2-40B4-BE49-F238E27FC236}">
              <a16:creationId xmlns:a16="http://schemas.microsoft.com/office/drawing/2014/main" id="{2152AF2F-766D-B9D9-A0F9-ECAD27444CF3}"/>
            </a:ext>
          </a:extLst>
        </p:cNvPr>
        <p:cNvGrpSpPr/>
        <p:nvPr/>
      </p:nvGrpSpPr>
      <p:grpSpPr>
        <a:xfrm>
          <a:off x="0" y="0"/>
          <a:ext cx="0" cy="0"/>
          <a:chOff x="0" y="0"/>
          <a:chExt cx="0" cy="0"/>
        </a:xfrm>
      </p:grpSpPr>
      <p:sp>
        <p:nvSpPr>
          <p:cNvPr id="107" name="Google Shape;107;p3:notes">
            <a:extLst>
              <a:ext uri="{FF2B5EF4-FFF2-40B4-BE49-F238E27FC236}">
                <a16:creationId xmlns:a16="http://schemas.microsoft.com/office/drawing/2014/main" id="{0AA0F0F7-4633-A390-45B3-EA77D099695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8" name="Google Shape;108;p3:notes">
            <a:extLst>
              <a:ext uri="{FF2B5EF4-FFF2-40B4-BE49-F238E27FC236}">
                <a16:creationId xmlns:a16="http://schemas.microsoft.com/office/drawing/2014/main" id="{618A04DA-80EF-D502-42DA-14AA718AA61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759754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4" name="Google Shape;11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9" name="Google Shape;119;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a:extLst>
            <a:ext uri="{FF2B5EF4-FFF2-40B4-BE49-F238E27FC236}">
              <a16:creationId xmlns:a16="http://schemas.microsoft.com/office/drawing/2014/main" id="{F087276E-73AF-3B92-B15D-F32525D72CE1}"/>
            </a:ext>
          </a:extLst>
        </p:cNvPr>
        <p:cNvGrpSpPr/>
        <p:nvPr/>
      </p:nvGrpSpPr>
      <p:grpSpPr>
        <a:xfrm>
          <a:off x="0" y="0"/>
          <a:ext cx="0" cy="0"/>
          <a:chOff x="0" y="0"/>
          <a:chExt cx="0" cy="0"/>
        </a:xfrm>
      </p:grpSpPr>
      <p:sp>
        <p:nvSpPr>
          <p:cNvPr id="118" name="Google Shape;118;p5:notes">
            <a:extLst>
              <a:ext uri="{FF2B5EF4-FFF2-40B4-BE49-F238E27FC236}">
                <a16:creationId xmlns:a16="http://schemas.microsoft.com/office/drawing/2014/main" id="{5805A0F5-1FE9-512A-B5C3-95405F89E46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9" name="Google Shape;119;p5:notes">
            <a:extLst>
              <a:ext uri="{FF2B5EF4-FFF2-40B4-BE49-F238E27FC236}">
                <a16:creationId xmlns:a16="http://schemas.microsoft.com/office/drawing/2014/main" id="{48AA202F-6DEC-2885-D415-B2BBF1F6CDA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305164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5" name="Google Shape;125;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accent2"/>
        </a:solidFill>
        <a:effectLst/>
      </p:bgPr>
    </p:bg>
    <p:spTree>
      <p:nvGrpSpPr>
        <p:cNvPr id="1" name="Shape 11"/>
        <p:cNvGrpSpPr/>
        <p:nvPr/>
      </p:nvGrpSpPr>
      <p:grpSpPr>
        <a:xfrm>
          <a:off x="0" y="0"/>
          <a:ext cx="0" cy="0"/>
          <a:chOff x="0" y="0"/>
          <a:chExt cx="0" cy="0"/>
        </a:xfrm>
      </p:grpSpPr>
      <p:sp>
        <p:nvSpPr>
          <p:cNvPr id="12" name="Google Shape;12;p2"/>
          <p:cNvSpPr txBox="1">
            <a:spLocks noGrp="1"/>
          </p:cNvSpPr>
          <p:nvPr>
            <p:ph type="ctrTitle"/>
          </p:nvPr>
        </p:nvSpPr>
        <p:spPr>
          <a:xfrm>
            <a:off x="1600200" y="2386744"/>
            <a:ext cx="8991600" cy="1645920"/>
          </a:xfrm>
          <a:prstGeom prst="rect">
            <a:avLst/>
          </a:prstGeom>
          <a:solidFill>
            <a:srgbClr val="FFFFFF"/>
          </a:solidFill>
          <a:ln w="38100" cap="flat" cmpd="sng">
            <a:solidFill>
              <a:srgbClr val="404040"/>
            </a:solidFill>
            <a:prstDash val="solid"/>
            <a:round/>
            <a:headEnd type="none" w="sm" len="sm"/>
            <a:tailEnd type="none" w="sm" len="sm"/>
          </a:ln>
        </p:spPr>
        <p:txBody>
          <a:bodyPr spcFirstLastPara="1" wrap="square" lIns="274300" tIns="182875" rIns="274300" bIns="182875" anchor="ctr" anchorCtr="1">
            <a:normAutofit/>
          </a:bodyPr>
          <a:lstStyle>
            <a:lvl1pPr lvl="0" algn="ctr">
              <a:lnSpc>
                <a:spcPct val="90000"/>
              </a:lnSpc>
              <a:spcBef>
                <a:spcPts val="0"/>
              </a:spcBef>
              <a:spcAft>
                <a:spcPts val="0"/>
              </a:spcAft>
              <a:buClr>
                <a:srgbClr val="262626"/>
              </a:buClr>
              <a:buSzPts val="3800"/>
              <a:buFont typeface="Gill Sans"/>
              <a:buNone/>
              <a:defRPr sz="38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2"/>
          <p:cNvSpPr txBox="1">
            <a:spLocks noGrp="1"/>
          </p:cNvSpPr>
          <p:nvPr>
            <p:ph type="subTitle" idx="1"/>
          </p:nvPr>
        </p:nvSpPr>
        <p:spPr>
          <a:xfrm>
            <a:off x="2695194" y="4352544"/>
            <a:ext cx="6801612" cy="1239894"/>
          </a:xfrm>
          <a:prstGeom prst="rect">
            <a:avLst/>
          </a:prstGeom>
          <a:noFill/>
          <a:ln>
            <a:noFill/>
          </a:ln>
        </p:spPr>
        <p:txBody>
          <a:bodyPr spcFirstLastPara="1" wrap="square" lIns="91425" tIns="45700" rIns="91425" bIns="45700" anchor="t" anchorCtr="0">
            <a:normAutofit/>
          </a:bodyPr>
          <a:lstStyle>
            <a:lvl1pPr lvl="0" algn="ctr">
              <a:lnSpc>
                <a:spcPct val="100000"/>
              </a:lnSpc>
              <a:spcBef>
                <a:spcPts val="1000"/>
              </a:spcBef>
              <a:spcAft>
                <a:spcPts val="0"/>
              </a:spcAft>
              <a:buSzPts val="2000"/>
              <a:buNone/>
              <a:defRPr sz="2000">
                <a:solidFill>
                  <a:srgbClr val="FEFEFE"/>
                </a:solidFill>
              </a:defRPr>
            </a:lvl1pPr>
            <a:lvl2pPr lvl="1" algn="ctr">
              <a:lnSpc>
                <a:spcPct val="100000"/>
              </a:lnSpc>
              <a:spcBef>
                <a:spcPts val="1000"/>
              </a:spcBef>
              <a:spcAft>
                <a:spcPts val="0"/>
              </a:spcAft>
              <a:buSzPts val="2000"/>
              <a:buNone/>
              <a:defRPr sz="2000"/>
            </a:lvl2pPr>
            <a:lvl3pPr lvl="2" algn="ctr">
              <a:lnSpc>
                <a:spcPct val="100000"/>
              </a:lnSpc>
              <a:spcBef>
                <a:spcPts val="1000"/>
              </a:spcBef>
              <a:spcAft>
                <a:spcPts val="0"/>
              </a:spcAft>
              <a:buSzPts val="1800"/>
              <a:buNone/>
              <a:defRPr sz="1800"/>
            </a:lvl3pPr>
            <a:lvl4pPr lvl="3" algn="ctr">
              <a:lnSpc>
                <a:spcPct val="100000"/>
              </a:lnSpc>
              <a:spcBef>
                <a:spcPts val="1000"/>
              </a:spcBef>
              <a:spcAft>
                <a:spcPts val="0"/>
              </a:spcAft>
              <a:buSzPts val="1600"/>
              <a:buNone/>
              <a:defRPr sz="1600"/>
            </a:lvl4pPr>
            <a:lvl5pPr lvl="4" algn="ctr">
              <a:lnSpc>
                <a:spcPct val="100000"/>
              </a:lnSpc>
              <a:spcBef>
                <a:spcPts val="1000"/>
              </a:spcBef>
              <a:spcAft>
                <a:spcPts val="0"/>
              </a:spcAft>
              <a:buSzPts val="1600"/>
              <a:buNone/>
              <a:defRPr sz="1600"/>
            </a:lvl5pPr>
            <a:lvl6pPr lvl="5" algn="ctr">
              <a:lnSpc>
                <a:spcPct val="100000"/>
              </a:lnSpc>
              <a:spcBef>
                <a:spcPts val="1000"/>
              </a:spcBef>
              <a:spcAft>
                <a:spcPts val="0"/>
              </a:spcAft>
              <a:buSzPts val="1600"/>
              <a:buNone/>
              <a:defRPr sz="1600"/>
            </a:lvl6pPr>
            <a:lvl7pPr lvl="6" algn="ctr">
              <a:lnSpc>
                <a:spcPct val="100000"/>
              </a:lnSpc>
              <a:spcBef>
                <a:spcPts val="1000"/>
              </a:spcBef>
              <a:spcAft>
                <a:spcPts val="0"/>
              </a:spcAft>
              <a:buSzPts val="1600"/>
              <a:buNone/>
              <a:defRPr sz="1600"/>
            </a:lvl7pPr>
            <a:lvl8pPr lvl="7" algn="ctr">
              <a:lnSpc>
                <a:spcPct val="100000"/>
              </a:lnSpc>
              <a:spcBef>
                <a:spcPts val="1000"/>
              </a:spcBef>
              <a:spcAft>
                <a:spcPts val="0"/>
              </a:spcAft>
              <a:buSzPts val="1600"/>
              <a:buNone/>
              <a:defRPr sz="1600"/>
            </a:lvl8pPr>
            <a:lvl9pPr lvl="8" algn="ctr">
              <a:lnSpc>
                <a:spcPct val="100000"/>
              </a:lnSpc>
              <a:spcBef>
                <a:spcPts val="1000"/>
              </a:spcBef>
              <a:spcAft>
                <a:spcPts val="0"/>
              </a:spcAft>
              <a:buSzPts val="1600"/>
              <a:buNone/>
              <a:defRPr sz="1600"/>
            </a:lvl9pPr>
          </a:lstStyle>
          <a:p>
            <a:endParaRPr/>
          </a:p>
        </p:txBody>
      </p:sp>
      <p:sp>
        <p:nvSpPr>
          <p:cNvPr id="14" name="Google Shape;14;p2"/>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2"/>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2"/>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82"/>
        <p:cNvGrpSpPr/>
        <p:nvPr/>
      </p:nvGrpSpPr>
      <p:grpSpPr>
        <a:xfrm>
          <a:off x="0" y="0"/>
          <a:ext cx="0" cy="0"/>
          <a:chOff x="0" y="0"/>
          <a:chExt cx="0" cy="0"/>
        </a:xfrm>
      </p:grpSpPr>
      <p:sp>
        <p:nvSpPr>
          <p:cNvPr id="83" name="Google Shape;83;p13"/>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lvl1pPr lvl="0" algn="ctr">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4" name="Google Shape;84;p13"/>
          <p:cNvSpPr txBox="1">
            <a:spLocks noGrp="1"/>
          </p:cNvSpPr>
          <p:nvPr>
            <p:ph type="body" idx="1"/>
          </p:nvPr>
        </p:nvSpPr>
        <p:spPr>
          <a:xfrm rot="5400000">
            <a:off x="4545009" y="324172"/>
            <a:ext cx="3101983" cy="7729728"/>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1000"/>
              </a:spcBef>
              <a:spcAft>
                <a:spcPts val="0"/>
              </a:spcAft>
              <a:buSzPts val="1800"/>
              <a:buChar char="•"/>
              <a:defRPr/>
            </a:lvl1pPr>
            <a:lvl2pPr marL="914400" lvl="1" indent="-342900" algn="l">
              <a:lnSpc>
                <a:spcPct val="100000"/>
              </a:lnSpc>
              <a:spcBef>
                <a:spcPts val="1000"/>
              </a:spcBef>
              <a:spcAft>
                <a:spcPts val="0"/>
              </a:spcAft>
              <a:buSzPts val="1800"/>
              <a:buChar char="•"/>
              <a:defRPr/>
            </a:lvl2pPr>
            <a:lvl3pPr marL="1371600" lvl="2" indent="-342900" algn="l">
              <a:lnSpc>
                <a:spcPct val="100000"/>
              </a:lnSpc>
              <a:spcBef>
                <a:spcPts val="1000"/>
              </a:spcBef>
              <a:spcAft>
                <a:spcPts val="0"/>
              </a:spcAft>
              <a:buSzPts val="1800"/>
              <a:buChar char="•"/>
              <a:defRPr/>
            </a:lvl3pPr>
            <a:lvl4pPr marL="1828800" lvl="3" indent="-342900" algn="l">
              <a:lnSpc>
                <a:spcPct val="100000"/>
              </a:lnSpc>
              <a:spcBef>
                <a:spcPts val="1000"/>
              </a:spcBef>
              <a:spcAft>
                <a:spcPts val="0"/>
              </a:spcAft>
              <a:buSzPts val="1800"/>
              <a:buChar char="•"/>
              <a:defRPr/>
            </a:lvl4pPr>
            <a:lvl5pPr marL="2286000" lvl="4" indent="-342900" algn="l">
              <a:lnSpc>
                <a:spcPct val="100000"/>
              </a:lnSpc>
              <a:spcBef>
                <a:spcPts val="1000"/>
              </a:spcBef>
              <a:spcAft>
                <a:spcPts val="0"/>
              </a:spcAft>
              <a:buSzPts val="1800"/>
              <a:buChar char="•"/>
              <a:defRPr/>
            </a:lvl5pPr>
            <a:lvl6pPr marL="2743200" lvl="5" indent="-342900" algn="l">
              <a:lnSpc>
                <a:spcPct val="100000"/>
              </a:lnSpc>
              <a:spcBef>
                <a:spcPts val="1000"/>
              </a:spcBef>
              <a:spcAft>
                <a:spcPts val="0"/>
              </a:spcAft>
              <a:buSzPts val="1800"/>
              <a:buChar char="•"/>
              <a:defRPr/>
            </a:lvl6pPr>
            <a:lvl7pPr marL="3200400" lvl="6" indent="-342900" algn="l">
              <a:lnSpc>
                <a:spcPct val="100000"/>
              </a:lnSpc>
              <a:spcBef>
                <a:spcPts val="1000"/>
              </a:spcBef>
              <a:spcAft>
                <a:spcPts val="0"/>
              </a:spcAft>
              <a:buSzPts val="1800"/>
              <a:buChar char="•"/>
              <a:defRPr/>
            </a:lvl7pPr>
            <a:lvl8pPr marL="3657600" lvl="7" indent="-342900" algn="l">
              <a:lnSpc>
                <a:spcPct val="100000"/>
              </a:lnSpc>
              <a:spcBef>
                <a:spcPts val="1000"/>
              </a:spcBef>
              <a:spcAft>
                <a:spcPts val="0"/>
              </a:spcAft>
              <a:buSzPts val="1800"/>
              <a:buChar char="•"/>
              <a:defRPr/>
            </a:lvl8pPr>
            <a:lvl9pPr marL="4114800" lvl="8" indent="-342900" algn="l">
              <a:lnSpc>
                <a:spcPct val="100000"/>
              </a:lnSpc>
              <a:spcBef>
                <a:spcPts val="1000"/>
              </a:spcBef>
              <a:spcAft>
                <a:spcPts val="0"/>
              </a:spcAft>
              <a:buSzPts val="1800"/>
              <a:buChar char="•"/>
              <a:defRPr/>
            </a:lvl9pPr>
          </a:lstStyle>
          <a:p>
            <a:endParaRPr/>
          </a:p>
        </p:txBody>
      </p:sp>
      <p:sp>
        <p:nvSpPr>
          <p:cNvPr id="85" name="Google Shape;85;p13"/>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6" name="Google Shape;86;p13"/>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13"/>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88"/>
        <p:cNvGrpSpPr/>
        <p:nvPr/>
      </p:nvGrpSpPr>
      <p:grpSpPr>
        <a:xfrm>
          <a:off x="0" y="0"/>
          <a:ext cx="0" cy="0"/>
          <a:chOff x="0" y="0"/>
          <a:chExt cx="0" cy="0"/>
        </a:xfrm>
      </p:grpSpPr>
      <p:sp>
        <p:nvSpPr>
          <p:cNvPr id="89" name="Google Shape;89;p14"/>
          <p:cNvSpPr txBox="1">
            <a:spLocks noGrp="1"/>
          </p:cNvSpPr>
          <p:nvPr>
            <p:ph type="title"/>
          </p:nvPr>
        </p:nvSpPr>
        <p:spPr>
          <a:xfrm rot="5400000">
            <a:off x="6810676" y="2779696"/>
            <a:ext cx="4983480" cy="1298608"/>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lvl1pPr lvl="0" algn="ctr">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0" name="Google Shape;90;p14"/>
          <p:cNvSpPr txBox="1">
            <a:spLocks noGrp="1"/>
          </p:cNvSpPr>
          <p:nvPr>
            <p:ph type="body" idx="1"/>
          </p:nvPr>
        </p:nvSpPr>
        <p:spPr>
          <a:xfrm rot="5400000">
            <a:off x="2838641" y="329756"/>
            <a:ext cx="4983480" cy="6198489"/>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1000"/>
              </a:spcBef>
              <a:spcAft>
                <a:spcPts val="0"/>
              </a:spcAft>
              <a:buSzPts val="1800"/>
              <a:buChar char="•"/>
              <a:defRPr/>
            </a:lvl1pPr>
            <a:lvl2pPr marL="914400" lvl="1" indent="-342900" algn="l">
              <a:lnSpc>
                <a:spcPct val="100000"/>
              </a:lnSpc>
              <a:spcBef>
                <a:spcPts val="1000"/>
              </a:spcBef>
              <a:spcAft>
                <a:spcPts val="0"/>
              </a:spcAft>
              <a:buSzPts val="1800"/>
              <a:buChar char="•"/>
              <a:defRPr/>
            </a:lvl2pPr>
            <a:lvl3pPr marL="1371600" lvl="2" indent="-342900" algn="l">
              <a:lnSpc>
                <a:spcPct val="100000"/>
              </a:lnSpc>
              <a:spcBef>
                <a:spcPts val="1000"/>
              </a:spcBef>
              <a:spcAft>
                <a:spcPts val="0"/>
              </a:spcAft>
              <a:buSzPts val="1800"/>
              <a:buChar char="•"/>
              <a:defRPr/>
            </a:lvl3pPr>
            <a:lvl4pPr marL="1828800" lvl="3" indent="-342900" algn="l">
              <a:lnSpc>
                <a:spcPct val="100000"/>
              </a:lnSpc>
              <a:spcBef>
                <a:spcPts val="1000"/>
              </a:spcBef>
              <a:spcAft>
                <a:spcPts val="0"/>
              </a:spcAft>
              <a:buSzPts val="1800"/>
              <a:buChar char="•"/>
              <a:defRPr/>
            </a:lvl4pPr>
            <a:lvl5pPr marL="2286000" lvl="4" indent="-342900" algn="l">
              <a:lnSpc>
                <a:spcPct val="100000"/>
              </a:lnSpc>
              <a:spcBef>
                <a:spcPts val="1000"/>
              </a:spcBef>
              <a:spcAft>
                <a:spcPts val="0"/>
              </a:spcAft>
              <a:buSzPts val="1800"/>
              <a:buChar char="•"/>
              <a:defRPr/>
            </a:lvl5pPr>
            <a:lvl6pPr marL="2743200" lvl="5" indent="-342900" algn="l">
              <a:lnSpc>
                <a:spcPct val="100000"/>
              </a:lnSpc>
              <a:spcBef>
                <a:spcPts val="1000"/>
              </a:spcBef>
              <a:spcAft>
                <a:spcPts val="0"/>
              </a:spcAft>
              <a:buSzPts val="1800"/>
              <a:buChar char="•"/>
              <a:defRPr/>
            </a:lvl6pPr>
            <a:lvl7pPr marL="3200400" lvl="6" indent="-342900" algn="l">
              <a:lnSpc>
                <a:spcPct val="100000"/>
              </a:lnSpc>
              <a:spcBef>
                <a:spcPts val="1000"/>
              </a:spcBef>
              <a:spcAft>
                <a:spcPts val="0"/>
              </a:spcAft>
              <a:buSzPts val="1800"/>
              <a:buChar char="•"/>
              <a:defRPr/>
            </a:lvl7pPr>
            <a:lvl8pPr marL="3657600" lvl="7" indent="-342900" algn="l">
              <a:lnSpc>
                <a:spcPct val="100000"/>
              </a:lnSpc>
              <a:spcBef>
                <a:spcPts val="1000"/>
              </a:spcBef>
              <a:spcAft>
                <a:spcPts val="0"/>
              </a:spcAft>
              <a:buSzPts val="1800"/>
              <a:buChar char="•"/>
              <a:defRPr/>
            </a:lvl8pPr>
            <a:lvl9pPr marL="4114800" lvl="8" indent="-342900" algn="l">
              <a:lnSpc>
                <a:spcPct val="100000"/>
              </a:lnSpc>
              <a:spcBef>
                <a:spcPts val="1000"/>
              </a:spcBef>
              <a:spcAft>
                <a:spcPts val="0"/>
              </a:spcAft>
              <a:buSzPts val="1800"/>
              <a:buChar char="•"/>
              <a:defRPr/>
            </a:lvl9pPr>
          </a:lstStyle>
          <a:p>
            <a:endParaRPr/>
          </a:p>
        </p:txBody>
      </p:sp>
      <p:sp>
        <p:nvSpPr>
          <p:cNvPr id="91" name="Google Shape;91;p14"/>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2" name="Google Shape;92;p14"/>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3" name="Google Shape;93;p14"/>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3"/>
        <p:cNvGrpSpPr/>
        <p:nvPr/>
      </p:nvGrpSpPr>
      <p:grpSpPr>
        <a:xfrm>
          <a:off x="0" y="0"/>
          <a:ext cx="0" cy="0"/>
          <a:chOff x="0" y="0"/>
          <a:chExt cx="0" cy="0"/>
        </a:xfrm>
      </p:grpSpPr>
      <p:sp>
        <p:nvSpPr>
          <p:cNvPr id="24" name="Google Shape;24;p4"/>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lvl1pPr lvl="0" algn="ctr">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4"/>
          <p:cNvSpPr txBox="1">
            <a:spLocks noGrp="1"/>
          </p:cNvSpPr>
          <p:nvPr>
            <p:ph type="body" idx="1"/>
          </p:nvPr>
        </p:nvSpPr>
        <p:spPr>
          <a:xfrm>
            <a:off x="2231136" y="2638044"/>
            <a:ext cx="7729728" cy="3101983"/>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1000"/>
              </a:spcBef>
              <a:spcAft>
                <a:spcPts val="0"/>
              </a:spcAft>
              <a:buSzPts val="1800"/>
              <a:buChar char="•"/>
              <a:defRPr/>
            </a:lvl1pPr>
            <a:lvl2pPr marL="914400" lvl="1" indent="-342900" algn="l">
              <a:lnSpc>
                <a:spcPct val="100000"/>
              </a:lnSpc>
              <a:spcBef>
                <a:spcPts val="1000"/>
              </a:spcBef>
              <a:spcAft>
                <a:spcPts val="0"/>
              </a:spcAft>
              <a:buSzPts val="1800"/>
              <a:buChar char="•"/>
              <a:defRPr/>
            </a:lvl2pPr>
            <a:lvl3pPr marL="1371600" lvl="2" indent="-342900" algn="l">
              <a:lnSpc>
                <a:spcPct val="100000"/>
              </a:lnSpc>
              <a:spcBef>
                <a:spcPts val="1000"/>
              </a:spcBef>
              <a:spcAft>
                <a:spcPts val="0"/>
              </a:spcAft>
              <a:buSzPts val="1800"/>
              <a:buChar char="•"/>
              <a:defRPr/>
            </a:lvl3pPr>
            <a:lvl4pPr marL="1828800" lvl="3" indent="-342900" algn="l">
              <a:lnSpc>
                <a:spcPct val="100000"/>
              </a:lnSpc>
              <a:spcBef>
                <a:spcPts val="1000"/>
              </a:spcBef>
              <a:spcAft>
                <a:spcPts val="0"/>
              </a:spcAft>
              <a:buSzPts val="1800"/>
              <a:buChar char="•"/>
              <a:defRPr/>
            </a:lvl4pPr>
            <a:lvl5pPr marL="2286000" lvl="4" indent="-342900" algn="l">
              <a:lnSpc>
                <a:spcPct val="100000"/>
              </a:lnSpc>
              <a:spcBef>
                <a:spcPts val="1000"/>
              </a:spcBef>
              <a:spcAft>
                <a:spcPts val="0"/>
              </a:spcAft>
              <a:buSzPts val="1800"/>
              <a:buChar char="•"/>
              <a:defRPr/>
            </a:lvl5pPr>
            <a:lvl6pPr marL="2743200" lvl="5" indent="-342900" algn="l">
              <a:lnSpc>
                <a:spcPct val="100000"/>
              </a:lnSpc>
              <a:spcBef>
                <a:spcPts val="1000"/>
              </a:spcBef>
              <a:spcAft>
                <a:spcPts val="0"/>
              </a:spcAft>
              <a:buSzPts val="1800"/>
              <a:buChar char="•"/>
              <a:defRPr/>
            </a:lvl6pPr>
            <a:lvl7pPr marL="3200400" lvl="6" indent="-342900" algn="l">
              <a:lnSpc>
                <a:spcPct val="100000"/>
              </a:lnSpc>
              <a:spcBef>
                <a:spcPts val="1000"/>
              </a:spcBef>
              <a:spcAft>
                <a:spcPts val="0"/>
              </a:spcAft>
              <a:buSzPts val="1800"/>
              <a:buChar char="•"/>
              <a:defRPr/>
            </a:lvl7pPr>
            <a:lvl8pPr marL="3657600" lvl="7" indent="-342900" algn="l">
              <a:lnSpc>
                <a:spcPct val="100000"/>
              </a:lnSpc>
              <a:spcBef>
                <a:spcPts val="1000"/>
              </a:spcBef>
              <a:spcAft>
                <a:spcPts val="0"/>
              </a:spcAft>
              <a:buSzPts val="1800"/>
              <a:buChar char="•"/>
              <a:defRPr/>
            </a:lvl8pPr>
            <a:lvl9pPr marL="4114800" lvl="8" indent="-342900" algn="l">
              <a:lnSpc>
                <a:spcPct val="100000"/>
              </a:lnSpc>
              <a:spcBef>
                <a:spcPts val="1000"/>
              </a:spcBef>
              <a:spcAft>
                <a:spcPts val="0"/>
              </a:spcAft>
              <a:buSzPts val="1800"/>
              <a:buChar char="•"/>
              <a:defRPr/>
            </a:lvl9pPr>
          </a:lstStyle>
          <a:p>
            <a:endParaRPr/>
          </a:p>
        </p:txBody>
      </p:sp>
      <p:sp>
        <p:nvSpPr>
          <p:cNvPr id="26" name="Google Shape;26;p4"/>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4"/>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4"/>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accent2"/>
        </a:solidFill>
        <a:effectLst/>
      </p:bgPr>
    </p:bg>
    <p:spTree>
      <p:nvGrpSpPr>
        <p:cNvPr id="1" name="Shape 29"/>
        <p:cNvGrpSpPr/>
        <p:nvPr/>
      </p:nvGrpSpPr>
      <p:grpSpPr>
        <a:xfrm>
          <a:off x="0" y="0"/>
          <a:ext cx="0" cy="0"/>
          <a:chOff x="0" y="0"/>
          <a:chExt cx="0" cy="0"/>
        </a:xfrm>
      </p:grpSpPr>
      <p:sp>
        <p:nvSpPr>
          <p:cNvPr id="30" name="Google Shape;30;p5"/>
          <p:cNvSpPr txBox="1">
            <a:spLocks noGrp="1"/>
          </p:cNvSpPr>
          <p:nvPr>
            <p:ph type="ctrTitle"/>
          </p:nvPr>
        </p:nvSpPr>
        <p:spPr>
          <a:xfrm>
            <a:off x="1600200" y="2386744"/>
            <a:ext cx="8991600" cy="1645920"/>
          </a:xfrm>
          <a:prstGeom prst="rect">
            <a:avLst/>
          </a:prstGeom>
          <a:solidFill>
            <a:srgbClr val="FFFFFF"/>
          </a:solidFill>
          <a:ln w="38100" cap="flat" cmpd="sng">
            <a:solidFill>
              <a:srgbClr val="404040"/>
            </a:solidFill>
            <a:prstDash val="solid"/>
            <a:round/>
            <a:headEnd type="none" w="sm" len="sm"/>
            <a:tailEnd type="none" w="sm" len="sm"/>
          </a:ln>
        </p:spPr>
        <p:txBody>
          <a:bodyPr spcFirstLastPara="1" wrap="square" lIns="274300" tIns="182875" rIns="274300" bIns="182875" anchor="ctr" anchorCtr="1">
            <a:normAutofit/>
          </a:bodyPr>
          <a:lstStyle>
            <a:lvl1pPr lvl="0" algn="ctr">
              <a:lnSpc>
                <a:spcPct val="90000"/>
              </a:lnSpc>
              <a:spcBef>
                <a:spcPts val="0"/>
              </a:spcBef>
              <a:spcAft>
                <a:spcPts val="0"/>
              </a:spcAft>
              <a:buClr>
                <a:srgbClr val="262626"/>
              </a:buClr>
              <a:buSzPts val="3800"/>
              <a:buFont typeface="Gill Sans"/>
              <a:buNone/>
              <a:defRPr sz="38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5"/>
          <p:cNvSpPr txBox="1">
            <a:spLocks noGrp="1"/>
          </p:cNvSpPr>
          <p:nvPr>
            <p:ph type="subTitle" idx="1"/>
          </p:nvPr>
        </p:nvSpPr>
        <p:spPr>
          <a:xfrm>
            <a:off x="2695194" y="4352544"/>
            <a:ext cx="6801612" cy="1239894"/>
          </a:xfrm>
          <a:prstGeom prst="rect">
            <a:avLst/>
          </a:prstGeom>
          <a:noFill/>
          <a:ln>
            <a:noFill/>
          </a:ln>
        </p:spPr>
        <p:txBody>
          <a:bodyPr spcFirstLastPara="1" wrap="square" lIns="91425" tIns="45700" rIns="91425" bIns="45700" anchor="t" anchorCtr="0">
            <a:normAutofit/>
          </a:bodyPr>
          <a:lstStyle>
            <a:lvl1pPr lvl="0" algn="ctr">
              <a:lnSpc>
                <a:spcPct val="100000"/>
              </a:lnSpc>
              <a:spcBef>
                <a:spcPts val="1000"/>
              </a:spcBef>
              <a:spcAft>
                <a:spcPts val="0"/>
              </a:spcAft>
              <a:buSzPts val="2000"/>
              <a:buNone/>
              <a:defRPr sz="2000">
                <a:solidFill>
                  <a:srgbClr val="FEFEFE"/>
                </a:solidFill>
              </a:defRPr>
            </a:lvl1pPr>
            <a:lvl2pPr lvl="1" algn="ctr">
              <a:lnSpc>
                <a:spcPct val="100000"/>
              </a:lnSpc>
              <a:spcBef>
                <a:spcPts val="1000"/>
              </a:spcBef>
              <a:spcAft>
                <a:spcPts val="0"/>
              </a:spcAft>
              <a:buSzPts val="2000"/>
              <a:buNone/>
              <a:defRPr sz="2000"/>
            </a:lvl2pPr>
            <a:lvl3pPr lvl="2" algn="ctr">
              <a:lnSpc>
                <a:spcPct val="100000"/>
              </a:lnSpc>
              <a:spcBef>
                <a:spcPts val="1000"/>
              </a:spcBef>
              <a:spcAft>
                <a:spcPts val="0"/>
              </a:spcAft>
              <a:buSzPts val="1800"/>
              <a:buNone/>
              <a:defRPr sz="1800"/>
            </a:lvl3pPr>
            <a:lvl4pPr lvl="3" algn="ctr">
              <a:lnSpc>
                <a:spcPct val="100000"/>
              </a:lnSpc>
              <a:spcBef>
                <a:spcPts val="1000"/>
              </a:spcBef>
              <a:spcAft>
                <a:spcPts val="0"/>
              </a:spcAft>
              <a:buSzPts val="1600"/>
              <a:buNone/>
              <a:defRPr sz="1600"/>
            </a:lvl4pPr>
            <a:lvl5pPr lvl="4" algn="ctr">
              <a:lnSpc>
                <a:spcPct val="100000"/>
              </a:lnSpc>
              <a:spcBef>
                <a:spcPts val="1000"/>
              </a:spcBef>
              <a:spcAft>
                <a:spcPts val="0"/>
              </a:spcAft>
              <a:buSzPts val="1600"/>
              <a:buNone/>
              <a:defRPr sz="1600"/>
            </a:lvl5pPr>
            <a:lvl6pPr lvl="5" algn="ctr">
              <a:lnSpc>
                <a:spcPct val="100000"/>
              </a:lnSpc>
              <a:spcBef>
                <a:spcPts val="1000"/>
              </a:spcBef>
              <a:spcAft>
                <a:spcPts val="0"/>
              </a:spcAft>
              <a:buSzPts val="1600"/>
              <a:buNone/>
              <a:defRPr sz="1600"/>
            </a:lvl6pPr>
            <a:lvl7pPr lvl="6" algn="ctr">
              <a:lnSpc>
                <a:spcPct val="100000"/>
              </a:lnSpc>
              <a:spcBef>
                <a:spcPts val="1000"/>
              </a:spcBef>
              <a:spcAft>
                <a:spcPts val="0"/>
              </a:spcAft>
              <a:buSzPts val="1600"/>
              <a:buNone/>
              <a:defRPr sz="1600"/>
            </a:lvl7pPr>
            <a:lvl8pPr lvl="7" algn="ctr">
              <a:lnSpc>
                <a:spcPct val="100000"/>
              </a:lnSpc>
              <a:spcBef>
                <a:spcPts val="1000"/>
              </a:spcBef>
              <a:spcAft>
                <a:spcPts val="0"/>
              </a:spcAft>
              <a:buSzPts val="1600"/>
              <a:buNone/>
              <a:defRPr sz="1600"/>
            </a:lvl8pPr>
            <a:lvl9pPr lvl="8" algn="ctr">
              <a:lnSpc>
                <a:spcPct val="100000"/>
              </a:lnSpc>
              <a:spcBef>
                <a:spcPts val="1000"/>
              </a:spcBef>
              <a:spcAft>
                <a:spcPts val="0"/>
              </a:spcAft>
              <a:buSzPts val="1600"/>
              <a:buNone/>
              <a:defRPr sz="1600"/>
            </a:lvl9pPr>
          </a:lstStyle>
          <a:p>
            <a:endParaRPr/>
          </a:p>
        </p:txBody>
      </p:sp>
      <p:sp>
        <p:nvSpPr>
          <p:cNvPr id="32" name="Google Shape;32;p5"/>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5"/>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5"/>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accent1"/>
        </a:solidFill>
        <a:effectLst/>
      </p:bgPr>
    </p:bg>
    <p:spTree>
      <p:nvGrpSpPr>
        <p:cNvPr id="1" name="Shape 35"/>
        <p:cNvGrpSpPr/>
        <p:nvPr/>
      </p:nvGrpSpPr>
      <p:grpSpPr>
        <a:xfrm>
          <a:off x="0" y="0"/>
          <a:ext cx="0" cy="0"/>
          <a:chOff x="0" y="0"/>
          <a:chExt cx="0" cy="0"/>
        </a:xfrm>
      </p:grpSpPr>
      <p:sp>
        <p:nvSpPr>
          <p:cNvPr id="36" name="Google Shape;36;p6"/>
          <p:cNvSpPr txBox="1">
            <a:spLocks noGrp="1"/>
          </p:cNvSpPr>
          <p:nvPr>
            <p:ph type="title"/>
          </p:nvPr>
        </p:nvSpPr>
        <p:spPr>
          <a:xfrm>
            <a:off x="1600200" y="2386744"/>
            <a:ext cx="8991600" cy="1645920"/>
          </a:xfrm>
          <a:prstGeom prst="rect">
            <a:avLst/>
          </a:prstGeom>
          <a:solidFill>
            <a:srgbClr val="FFFFFF"/>
          </a:solidFill>
          <a:ln w="38100" cap="flat" cmpd="sng">
            <a:solidFill>
              <a:srgbClr val="404040"/>
            </a:solidFill>
            <a:prstDash val="solid"/>
            <a:round/>
            <a:headEnd type="none" w="sm" len="sm"/>
            <a:tailEnd type="none" w="sm" len="sm"/>
          </a:ln>
        </p:spPr>
        <p:txBody>
          <a:bodyPr spcFirstLastPara="1" wrap="square" lIns="274300" tIns="182875" rIns="274300" bIns="182875" anchor="ctr" anchorCtr="1">
            <a:normAutofit/>
          </a:bodyPr>
          <a:lstStyle>
            <a:lvl1pPr lvl="0" algn="ctr">
              <a:lnSpc>
                <a:spcPct val="90000"/>
              </a:lnSpc>
              <a:spcBef>
                <a:spcPts val="0"/>
              </a:spcBef>
              <a:spcAft>
                <a:spcPts val="0"/>
              </a:spcAft>
              <a:buClr>
                <a:srgbClr val="262626"/>
              </a:buClr>
              <a:buSzPts val="3800"/>
              <a:buFont typeface="Gill Sans"/>
              <a:buNone/>
              <a:defRPr sz="38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7" name="Google Shape;37;p6"/>
          <p:cNvSpPr txBox="1">
            <a:spLocks noGrp="1"/>
          </p:cNvSpPr>
          <p:nvPr>
            <p:ph type="body" idx="1"/>
          </p:nvPr>
        </p:nvSpPr>
        <p:spPr>
          <a:xfrm>
            <a:off x="2695194" y="4352465"/>
            <a:ext cx="6801612" cy="1265082"/>
          </a:xfrm>
          <a:prstGeom prst="rect">
            <a:avLst/>
          </a:prstGeom>
          <a:noFill/>
          <a:ln>
            <a:noFill/>
          </a:ln>
        </p:spPr>
        <p:txBody>
          <a:bodyPr spcFirstLastPara="1" wrap="square" lIns="91425" tIns="45700" rIns="91425" bIns="45700" anchor="t" anchorCtr="1">
            <a:normAutofit/>
          </a:bodyPr>
          <a:lstStyle>
            <a:lvl1pPr marL="457200" lvl="0" indent="-228600" algn="l">
              <a:lnSpc>
                <a:spcPct val="100000"/>
              </a:lnSpc>
              <a:spcBef>
                <a:spcPts val="1000"/>
              </a:spcBef>
              <a:spcAft>
                <a:spcPts val="0"/>
              </a:spcAft>
              <a:buSzPts val="2000"/>
              <a:buNone/>
              <a:defRPr sz="2000">
                <a:solidFill>
                  <a:schemeClr val="lt1"/>
                </a:solidFill>
              </a:defRPr>
            </a:lvl1pPr>
            <a:lvl2pPr marL="914400" lvl="1" indent="-228600" algn="l">
              <a:lnSpc>
                <a:spcPct val="100000"/>
              </a:lnSpc>
              <a:spcBef>
                <a:spcPts val="1000"/>
              </a:spcBef>
              <a:spcAft>
                <a:spcPts val="0"/>
              </a:spcAft>
              <a:buSzPts val="2000"/>
              <a:buNone/>
              <a:defRPr sz="2000">
                <a:solidFill>
                  <a:schemeClr val="lt1"/>
                </a:solidFill>
              </a:defRPr>
            </a:lvl2pPr>
            <a:lvl3pPr marL="1371600" lvl="2" indent="-228600" algn="l">
              <a:lnSpc>
                <a:spcPct val="100000"/>
              </a:lnSpc>
              <a:spcBef>
                <a:spcPts val="1000"/>
              </a:spcBef>
              <a:spcAft>
                <a:spcPts val="0"/>
              </a:spcAft>
              <a:buSzPts val="1800"/>
              <a:buNone/>
              <a:defRPr sz="1800">
                <a:solidFill>
                  <a:schemeClr val="lt1"/>
                </a:solidFill>
              </a:defRPr>
            </a:lvl3pPr>
            <a:lvl4pPr marL="1828800" lvl="3" indent="-228600" algn="l">
              <a:lnSpc>
                <a:spcPct val="100000"/>
              </a:lnSpc>
              <a:spcBef>
                <a:spcPts val="1000"/>
              </a:spcBef>
              <a:spcAft>
                <a:spcPts val="0"/>
              </a:spcAft>
              <a:buSzPts val="1600"/>
              <a:buNone/>
              <a:defRPr sz="1600">
                <a:solidFill>
                  <a:schemeClr val="lt1"/>
                </a:solidFill>
              </a:defRPr>
            </a:lvl4pPr>
            <a:lvl5pPr marL="2286000" lvl="4" indent="-228600" algn="l">
              <a:lnSpc>
                <a:spcPct val="100000"/>
              </a:lnSpc>
              <a:spcBef>
                <a:spcPts val="1000"/>
              </a:spcBef>
              <a:spcAft>
                <a:spcPts val="0"/>
              </a:spcAft>
              <a:buSzPts val="1600"/>
              <a:buNone/>
              <a:defRPr sz="1600">
                <a:solidFill>
                  <a:schemeClr val="lt1"/>
                </a:solidFill>
              </a:defRPr>
            </a:lvl5pPr>
            <a:lvl6pPr marL="2743200" lvl="5" indent="-228600" algn="l">
              <a:lnSpc>
                <a:spcPct val="100000"/>
              </a:lnSpc>
              <a:spcBef>
                <a:spcPts val="1000"/>
              </a:spcBef>
              <a:spcAft>
                <a:spcPts val="0"/>
              </a:spcAft>
              <a:buSzPts val="1600"/>
              <a:buNone/>
              <a:defRPr sz="1600">
                <a:solidFill>
                  <a:schemeClr val="lt1"/>
                </a:solidFill>
              </a:defRPr>
            </a:lvl6pPr>
            <a:lvl7pPr marL="3200400" lvl="6" indent="-228600" algn="l">
              <a:lnSpc>
                <a:spcPct val="100000"/>
              </a:lnSpc>
              <a:spcBef>
                <a:spcPts val="1000"/>
              </a:spcBef>
              <a:spcAft>
                <a:spcPts val="0"/>
              </a:spcAft>
              <a:buSzPts val="1600"/>
              <a:buNone/>
              <a:defRPr sz="1600">
                <a:solidFill>
                  <a:schemeClr val="lt1"/>
                </a:solidFill>
              </a:defRPr>
            </a:lvl7pPr>
            <a:lvl8pPr marL="3657600" lvl="7" indent="-228600" algn="l">
              <a:lnSpc>
                <a:spcPct val="100000"/>
              </a:lnSpc>
              <a:spcBef>
                <a:spcPts val="1000"/>
              </a:spcBef>
              <a:spcAft>
                <a:spcPts val="0"/>
              </a:spcAft>
              <a:buSzPts val="1600"/>
              <a:buNone/>
              <a:defRPr sz="1600">
                <a:solidFill>
                  <a:schemeClr val="lt1"/>
                </a:solidFill>
              </a:defRPr>
            </a:lvl8pPr>
            <a:lvl9pPr marL="4114800" lvl="8" indent="-228600" algn="l">
              <a:lnSpc>
                <a:spcPct val="100000"/>
              </a:lnSpc>
              <a:spcBef>
                <a:spcPts val="1000"/>
              </a:spcBef>
              <a:spcAft>
                <a:spcPts val="0"/>
              </a:spcAft>
              <a:buSzPts val="1600"/>
              <a:buNone/>
              <a:defRPr sz="1600">
                <a:solidFill>
                  <a:schemeClr val="lt1"/>
                </a:solidFill>
              </a:defRPr>
            </a:lvl9pPr>
          </a:lstStyle>
          <a:p>
            <a:endParaRPr/>
          </a:p>
        </p:txBody>
      </p:sp>
      <p:sp>
        <p:nvSpPr>
          <p:cNvPr id="38" name="Google Shape;38;p6"/>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6"/>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6"/>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1"/>
        <p:cNvGrpSpPr/>
        <p:nvPr/>
      </p:nvGrpSpPr>
      <p:grpSpPr>
        <a:xfrm>
          <a:off x="0" y="0"/>
          <a:ext cx="0" cy="0"/>
          <a:chOff x="0" y="0"/>
          <a:chExt cx="0" cy="0"/>
        </a:xfrm>
      </p:grpSpPr>
      <p:sp>
        <p:nvSpPr>
          <p:cNvPr id="42" name="Google Shape;42;p7"/>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lvl1pPr lvl="0" algn="ctr">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3" name="Google Shape;43;p7"/>
          <p:cNvSpPr txBox="1">
            <a:spLocks noGrp="1"/>
          </p:cNvSpPr>
          <p:nvPr>
            <p:ph type="body" idx="1"/>
          </p:nvPr>
        </p:nvSpPr>
        <p:spPr>
          <a:xfrm>
            <a:off x="1581912" y="2638044"/>
            <a:ext cx="4271771" cy="3101982"/>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1000"/>
              </a:spcBef>
              <a:spcAft>
                <a:spcPts val="0"/>
              </a:spcAft>
              <a:buSzPts val="1800"/>
              <a:buChar char="•"/>
              <a:defRPr/>
            </a:lvl1pPr>
            <a:lvl2pPr marL="914400" lvl="1" indent="-342900" algn="l">
              <a:lnSpc>
                <a:spcPct val="100000"/>
              </a:lnSpc>
              <a:spcBef>
                <a:spcPts val="1000"/>
              </a:spcBef>
              <a:spcAft>
                <a:spcPts val="0"/>
              </a:spcAft>
              <a:buSzPts val="1800"/>
              <a:buChar char="•"/>
              <a:defRPr/>
            </a:lvl2pPr>
            <a:lvl3pPr marL="1371600" lvl="2" indent="-342900" algn="l">
              <a:lnSpc>
                <a:spcPct val="100000"/>
              </a:lnSpc>
              <a:spcBef>
                <a:spcPts val="1000"/>
              </a:spcBef>
              <a:spcAft>
                <a:spcPts val="0"/>
              </a:spcAft>
              <a:buSzPts val="1800"/>
              <a:buChar char="•"/>
              <a:defRPr/>
            </a:lvl3pPr>
            <a:lvl4pPr marL="1828800" lvl="3" indent="-342900" algn="l">
              <a:lnSpc>
                <a:spcPct val="100000"/>
              </a:lnSpc>
              <a:spcBef>
                <a:spcPts val="1000"/>
              </a:spcBef>
              <a:spcAft>
                <a:spcPts val="0"/>
              </a:spcAft>
              <a:buSzPts val="1800"/>
              <a:buChar char="•"/>
              <a:defRPr/>
            </a:lvl4pPr>
            <a:lvl5pPr marL="2286000" lvl="4" indent="-342900" algn="l">
              <a:lnSpc>
                <a:spcPct val="100000"/>
              </a:lnSpc>
              <a:spcBef>
                <a:spcPts val="1000"/>
              </a:spcBef>
              <a:spcAft>
                <a:spcPts val="0"/>
              </a:spcAft>
              <a:buSzPts val="1800"/>
              <a:buChar char="•"/>
              <a:defRPr/>
            </a:lvl5pPr>
            <a:lvl6pPr marL="2743200" lvl="5" indent="-342900" algn="l">
              <a:lnSpc>
                <a:spcPct val="100000"/>
              </a:lnSpc>
              <a:spcBef>
                <a:spcPts val="1000"/>
              </a:spcBef>
              <a:spcAft>
                <a:spcPts val="0"/>
              </a:spcAft>
              <a:buSzPts val="1800"/>
              <a:buChar char="•"/>
              <a:defRPr/>
            </a:lvl6pPr>
            <a:lvl7pPr marL="3200400" lvl="6" indent="-342900" algn="l">
              <a:lnSpc>
                <a:spcPct val="100000"/>
              </a:lnSpc>
              <a:spcBef>
                <a:spcPts val="1000"/>
              </a:spcBef>
              <a:spcAft>
                <a:spcPts val="0"/>
              </a:spcAft>
              <a:buSzPts val="1800"/>
              <a:buChar char="•"/>
              <a:defRPr/>
            </a:lvl7pPr>
            <a:lvl8pPr marL="3657600" lvl="7" indent="-342900" algn="l">
              <a:lnSpc>
                <a:spcPct val="100000"/>
              </a:lnSpc>
              <a:spcBef>
                <a:spcPts val="1000"/>
              </a:spcBef>
              <a:spcAft>
                <a:spcPts val="0"/>
              </a:spcAft>
              <a:buSzPts val="1800"/>
              <a:buChar char="•"/>
              <a:defRPr/>
            </a:lvl8pPr>
            <a:lvl9pPr marL="4114800" lvl="8" indent="-342900" algn="l">
              <a:lnSpc>
                <a:spcPct val="100000"/>
              </a:lnSpc>
              <a:spcBef>
                <a:spcPts val="1000"/>
              </a:spcBef>
              <a:spcAft>
                <a:spcPts val="0"/>
              </a:spcAft>
              <a:buSzPts val="1800"/>
              <a:buChar char="•"/>
              <a:defRPr/>
            </a:lvl9pPr>
          </a:lstStyle>
          <a:p>
            <a:endParaRPr/>
          </a:p>
        </p:txBody>
      </p:sp>
      <p:sp>
        <p:nvSpPr>
          <p:cNvPr id="44" name="Google Shape;44;p7"/>
          <p:cNvSpPr txBox="1">
            <a:spLocks noGrp="1"/>
          </p:cNvSpPr>
          <p:nvPr>
            <p:ph type="body" idx="2"/>
          </p:nvPr>
        </p:nvSpPr>
        <p:spPr>
          <a:xfrm>
            <a:off x="6338315" y="2638044"/>
            <a:ext cx="4270247" cy="3101982"/>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1000"/>
              </a:spcBef>
              <a:spcAft>
                <a:spcPts val="0"/>
              </a:spcAft>
              <a:buSzPts val="1800"/>
              <a:buChar char="•"/>
              <a:defRPr/>
            </a:lvl1pPr>
            <a:lvl2pPr marL="914400" lvl="1" indent="-342900" algn="l">
              <a:lnSpc>
                <a:spcPct val="100000"/>
              </a:lnSpc>
              <a:spcBef>
                <a:spcPts val="1000"/>
              </a:spcBef>
              <a:spcAft>
                <a:spcPts val="0"/>
              </a:spcAft>
              <a:buSzPts val="1800"/>
              <a:buChar char="•"/>
              <a:defRPr/>
            </a:lvl2pPr>
            <a:lvl3pPr marL="1371600" lvl="2" indent="-342900" algn="l">
              <a:lnSpc>
                <a:spcPct val="100000"/>
              </a:lnSpc>
              <a:spcBef>
                <a:spcPts val="1000"/>
              </a:spcBef>
              <a:spcAft>
                <a:spcPts val="0"/>
              </a:spcAft>
              <a:buSzPts val="1800"/>
              <a:buChar char="•"/>
              <a:defRPr/>
            </a:lvl3pPr>
            <a:lvl4pPr marL="1828800" lvl="3" indent="-342900" algn="l">
              <a:lnSpc>
                <a:spcPct val="100000"/>
              </a:lnSpc>
              <a:spcBef>
                <a:spcPts val="1000"/>
              </a:spcBef>
              <a:spcAft>
                <a:spcPts val="0"/>
              </a:spcAft>
              <a:buSzPts val="1800"/>
              <a:buChar char="•"/>
              <a:defRPr/>
            </a:lvl4pPr>
            <a:lvl5pPr marL="2286000" lvl="4" indent="-342900" algn="l">
              <a:lnSpc>
                <a:spcPct val="100000"/>
              </a:lnSpc>
              <a:spcBef>
                <a:spcPts val="1000"/>
              </a:spcBef>
              <a:spcAft>
                <a:spcPts val="0"/>
              </a:spcAft>
              <a:buSzPts val="1800"/>
              <a:buChar char="•"/>
              <a:defRPr/>
            </a:lvl5pPr>
            <a:lvl6pPr marL="2743200" lvl="5" indent="-342900" algn="l">
              <a:lnSpc>
                <a:spcPct val="100000"/>
              </a:lnSpc>
              <a:spcBef>
                <a:spcPts val="1000"/>
              </a:spcBef>
              <a:spcAft>
                <a:spcPts val="0"/>
              </a:spcAft>
              <a:buSzPts val="1800"/>
              <a:buChar char="•"/>
              <a:defRPr/>
            </a:lvl6pPr>
            <a:lvl7pPr marL="3200400" lvl="6" indent="-342900" algn="l">
              <a:lnSpc>
                <a:spcPct val="100000"/>
              </a:lnSpc>
              <a:spcBef>
                <a:spcPts val="1000"/>
              </a:spcBef>
              <a:spcAft>
                <a:spcPts val="0"/>
              </a:spcAft>
              <a:buSzPts val="1800"/>
              <a:buChar char="•"/>
              <a:defRPr/>
            </a:lvl7pPr>
            <a:lvl8pPr marL="3657600" lvl="7" indent="-342900" algn="l">
              <a:lnSpc>
                <a:spcPct val="100000"/>
              </a:lnSpc>
              <a:spcBef>
                <a:spcPts val="1000"/>
              </a:spcBef>
              <a:spcAft>
                <a:spcPts val="0"/>
              </a:spcAft>
              <a:buSzPts val="1800"/>
              <a:buChar char="•"/>
              <a:defRPr/>
            </a:lvl8pPr>
            <a:lvl9pPr marL="4114800" lvl="8" indent="-342900" algn="l">
              <a:lnSpc>
                <a:spcPct val="100000"/>
              </a:lnSpc>
              <a:spcBef>
                <a:spcPts val="1000"/>
              </a:spcBef>
              <a:spcAft>
                <a:spcPts val="0"/>
              </a:spcAft>
              <a:buSzPts val="1800"/>
              <a:buChar char="•"/>
              <a:defRPr/>
            </a:lvl9pPr>
          </a:lstStyle>
          <a:p>
            <a:endParaRPr/>
          </a:p>
        </p:txBody>
      </p:sp>
      <p:sp>
        <p:nvSpPr>
          <p:cNvPr id="45" name="Google Shape;45;p7"/>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6" name="Google Shape;46;p7"/>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7"/>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8"/>
        <p:cNvGrpSpPr/>
        <p:nvPr/>
      </p:nvGrpSpPr>
      <p:grpSpPr>
        <a:xfrm>
          <a:off x="0" y="0"/>
          <a:ext cx="0" cy="0"/>
          <a:chOff x="0" y="0"/>
          <a:chExt cx="0" cy="0"/>
        </a:xfrm>
      </p:grpSpPr>
      <p:sp>
        <p:nvSpPr>
          <p:cNvPr id="49" name="Google Shape;49;p8"/>
          <p:cNvSpPr txBox="1">
            <a:spLocks noGrp="1"/>
          </p:cNvSpPr>
          <p:nvPr>
            <p:ph type="body" idx="1"/>
          </p:nvPr>
        </p:nvSpPr>
        <p:spPr>
          <a:xfrm>
            <a:off x="1583436" y="2313433"/>
            <a:ext cx="4270248" cy="704087"/>
          </a:xfrm>
          <a:prstGeom prst="rect">
            <a:avLst/>
          </a:prstGeom>
          <a:noFill/>
          <a:ln>
            <a:noFill/>
          </a:ln>
        </p:spPr>
        <p:txBody>
          <a:bodyPr spcFirstLastPara="1" wrap="square" lIns="91425" tIns="45700" rIns="91425" bIns="45700" anchor="b" anchorCtr="1">
            <a:normAutofit/>
          </a:bodyPr>
          <a:lstStyle>
            <a:lvl1pPr marL="457200" lvl="0" indent="-228600" algn="ctr">
              <a:lnSpc>
                <a:spcPct val="100000"/>
              </a:lnSpc>
              <a:spcBef>
                <a:spcPts val="1000"/>
              </a:spcBef>
              <a:spcAft>
                <a:spcPts val="0"/>
              </a:spcAft>
              <a:buSzPts val="1900"/>
              <a:buNone/>
              <a:defRPr sz="1900" b="0" cap="none">
                <a:solidFill>
                  <a:srgbClr val="6B8890"/>
                </a:solidFill>
              </a:defRPr>
            </a:lvl1pPr>
            <a:lvl2pPr marL="914400" lvl="1" indent="-228600" algn="l">
              <a:lnSpc>
                <a:spcPct val="100000"/>
              </a:lnSpc>
              <a:spcBef>
                <a:spcPts val="1000"/>
              </a:spcBef>
              <a:spcAft>
                <a:spcPts val="0"/>
              </a:spcAft>
              <a:buSzPts val="1900"/>
              <a:buNone/>
              <a:defRPr sz="1900" b="1"/>
            </a:lvl2pPr>
            <a:lvl3pPr marL="1371600" lvl="2" indent="-228600" algn="l">
              <a:lnSpc>
                <a:spcPct val="100000"/>
              </a:lnSpc>
              <a:spcBef>
                <a:spcPts val="1000"/>
              </a:spcBef>
              <a:spcAft>
                <a:spcPts val="0"/>
              </a:spcAft>
              <a:buSzPts val="1800"/>
              <a:buNone/>
              <a:defRPr sz="1800" b="1"/>
            </a:lvl3pPr>
            <a:lvl4pPr marL="1828800" lvl="3" indent="-228600" algn="l">
              <a:lnSpc>
                <a:spcPct val="100000"/>
              </a:lnSpc>
              <a:spcBef>
                <a:spcPts val="1000"/>
              </a:spcBef>
              <a:spcAft>
                <a:spcPts val="0"/>
              </a:spcAft>
              <a:buSzPts val="1600"/>
              <a:buNone/>
              <a:defRPr sz="1600" b="1"/>
            </a:lvl4pPr>
            <a:lvl5pPr marL="2286000" lvl="4" indent="-228600" algn="l">
              <a:lnSpc>
                <a:spcPct val="100000"/>
              </a:lnSpc>
              <a:spcBef>
                <a:spcPts val="1000"/>
              </a:spcBef>
              <a:spcAft>
                <a:spcPts val="0"/>
              </a:spcAft>
              <a:buSzPts val="1600"/>
              <a:buNone/>
              <a:defRPr sz="1600" b="1"/>
            </a:lvl5pPr>
            <a:lvl6pPr marL="2743200" lvl="5" indent="-228600" algn="l">
              <a:lnSpc>
                <a:spcPct val="100000"/>
              </a:lnSpc>
              <a:spcBef>
                <a:spcPts val="1000"/>
              </a:spcBef>
              <a:spcAft>
                <a:spcPts val="0"/>
              </a:spcAft>
              <a:buSzPts val="1600"/>
              <a:buNone/>
              <a:defRPr sz="1600" b="1"/>
            </a:lvl6pPr>
            <a:lvl7pPr marL="3200400" lvl="6" indent="-228600" algn="l">
              <a:lnSpc>
                <a:spcPct val="100000"/>
              </a:lnSpc>
              <a:spcBef>
                <a:spcPts val="1000"/>
              </a:spcBef>
              <a:spcAft>
                <a:spcPts val="0"/>
              </a:spcAft>
              <a:buSzPts val="1600"/>
              <a:buNone/>
              <a:defRPr sz="1600" b="1"/>
            </a:lvl7pPr>
            <a:lvl8pPr marL="3657600" lvl="7" indent="-228600" algn="l">
              <a:lnSpc>
                <a:spcPct val="100000"/>
              </a:lnSpc>
              <a:spcBef>
                <a:spcPts val="1000"/>
              </a:spcBef>
              <a:spcAft>
                <a:spcPts val="0"/>
              </a:spcAft>
              <a:buSzPts val="1600"/>
              <a:buNone/>
              <a:defRPr sz="1600" b="1"/>
            </a:lvl8pPr>
            <a:lvl9pPr marL="4114800" lvl="8" indent="-228600" algn="l">
              <a:lnSpc>
                <a:spcPct val="100000"/>
              </a:lnSpc>
              <a:spcBef>
                <a:spcPts val="1000"/>
              </a:spcBef>
              <a:spcAft>
                <a:spcPts val="0"/>
              </a:spcAft>
              <a:buSzPts val="1600"/>
              <a:buNone/>
              <a:defRPr sz="1600" b="1"/>
            </a:lvl9pPr>
          </a:lstStyle>
          <a:p>
            <a:endParaRPr/>
          </a:p>
        </p:txBody>
      </p:sp>
      <p:sp>
        <p:nvSpPr>
          <p:cNvPr id="50" name="Google Shape;50;p8"/>
          <p:cNvSpPr txBox="1">
            <a:spLocks noGrp="1"/>
          </p:cNvSpPr>
          <p:nvPr>
            <p:ph type="body" idx="2"/>
          </p:nvPr>
        </p:nvSpPr>
        <p:spPr>
          <a:xfrm>
            <a:off x="1583436" y="3143250"/>
            <a:ext cx="4270248" cy="2596776"/>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1000"/>
              </a:spcBef>
              <a:spcAft>
                <a:spcPts val="0"/>
              </a:spcAft>
              <a:buSzPts val="1800"/>
              <a:buChar char="•"/>
              <a:defRPr/>
            </a:lvl1pPr>
            <a:lvl2pPr marL="914400" lvl="1" indent="-342900" algn="l">
              <a:lnSpc>
                <a:spcPct val="100000"/>
              </a:lnSpc>
              <a:spcBef>
                <a:spcPts val="1000"/>
              </a:spcBef>
              <a:spcAft>
                <a:spcPts val="0"/>
              </a:spcAft>
              <a:buSzPts val="1800"/>
              <a:buChar char="•"/>
              <a:defRPr/>
            </a:lvl2pPr>
            <a:lvl3pPr marL="1371600" lvl="2" indent="-342900" algn="l">
              <a:lnSpc>
                <a:spcPct val="100000"/>
              </a:lnSpc>
              <a:spcBef>
                <a:spcPts val="1000"/>
              </a:spcBef>
              <a:spcAft>
                <a:spcPts val="0"/>
              </a:spcAft>
              <a:buSzPts val="1800"/>
              <a:buChar char="•"/>
              <a:defRPr/>
            </a:lvl3pPr>
            <a:lvl4pPr marL="1828800" lvl="3" indent="-342900" algn="l">
              <a:lnSpc>
                <a:spcPct val="100000"/>
              </a:lnSpc>
              <a:spcBef>
                <a:spcPts val="1000"/>
              </a:spcBef>
              <a:spcAft>
                <a:spcPts val="0"/>
              </a:spcAft>
              <a:buSzPts val="1800"/>
              <a:buChar char="•"/>
              <a:defRPr/>
            </a:lvl4pPr>
            <a:lvl5pPr marL="2286000" lvl="4" indent="-342900" algn="l">
              <a:lnSpc>
                <a:spcPct val="100000"/>
              </a:lnSpc>
              <a:spcBef>
                <a:spcPts val="1000"/>
              </a:spcBef>
              <a:spcAft>
                <a:spcPts val="0"/>
              </a:spcAft>
              <a:buSzPts val="1800"/>
              <a:buChar char="•"/>
              <a:defRPr/>
            </a:lvl5pPr>
            <a:lvl6pPr marL="2743200" lvl="5" indent="-342900" algn="l">
              <a:lnSpc>
                <a:spcPct val="100000"/>
              </a:lnSpc>
              <a:spcBef>
                <a:spcPts val="1000"/>
              </a:spcBef>
              <a:spcAft>
                <a:spcPts val="0"/>
              </a:spcAft>
              <a:buSzPts val="1800"/>
              <a:buChar char="•"/>
              <a:defRPr/>
            </a:lvl6pPr>
            <a:lvl7pPr marL="3200400" lvl="6" indent="-342900" algn="l">
              <a:lnSpc>
                <a:spcPct val="100000"/>
              </a:lnSpc>
              <a:spcBef>
                <a:spcPts val="1000"/>
              </a:spcBef>
              <a:spcAft>
                <a:spcPts val="0"/>
              </a:spcAft>
              <a:buSzPts val="1800"/>
              <a:buChar char="•"/>
              <a:defRPr/>
            </a:lvl7pPr>
            <a:lvl8pPr marL="3657600" lvl="7" indent="-342900" algn="l">
              <a:lnSpc>
                <a:spcPct val="100000"/>
              </a:lnSpc>
              <a:spcBef>
                <a:spcPts val="1000"/>
              </a:spcBef>
              <a:spcAft>
                <a:spcPts val="0"/>
              </a:spcAft>
              <a:buSzPts val="1800"/>
              <a:buChar char="•"/>
              <a:defRPr/>
            </a:lvl8pPr>
            <a:lvl9pPr marL="4114800" lvl="8" indent="-342900" algn="l">
              <a:lnSpc>
                <a:spcPct val="100000"/>
              </a:lnSpc>
              <a:spcBef>
                <a:spcPts val="1000"/>
              </a:spcBef>
              <a:spcAft>
                <a:spcPts val="0"/>
              </a:spcAft>
              <a:buSzPts val="1800"/>
              <a:buChar char="•"/>
              <a:defRPr/>
            </a:lvl9pPr>
          </a:lstStyle>
          <a:p>
            <a:endParaRPr/>
          </a:p>
        </p:txBody>
      </p:sp>
      <p:sp>
        <p:nvSpPr>
          <p:cNvPr id="51" name="Google Shape;51;p8"/>
          <p:cNvSpPr txBox="1">
            <a:spLocks noGrp="1"/>
          </p:cNvSpPr>
          <p:nvPr>
            <p:ph type="body" idx="3"/>
          </p:nvPr>
        </p:nvSpPr>
        <p:spPr>
          <a:xfrm>
            <a:off x="6338316" y="3143250"/>
            <a:ext cx="4253484" cy="2596776"/>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1000"/>
              </a:spcBef>
              <a:spcAft>
                <a:spcPts val="0"/>
              </a:spcAft>
              <a:buSzPts val="1800"/>
              <a:buChar char="•"/>
              <a:defRPr/>
            </a:lvl1pPr>
            <a:lvl2pPr marL="914400" lvl="1" indent="-342900" algn="l">
              <a:lnSpc>
                <a:spcPct val="100000"/>
              </a:lnSpc>
              <a:spcBef>
                <a:spcPts val="1000"/>
              </a:spcBef>
              <a:spcAft>
                <a:spcPts val="0"/>
              </a:spcAft>
              <a:buSzPts val="1800"/>
              <a:buChar char="•"/>
              <a:defRPr/>
            </a:lvl2pPr>
            <a:lvl3pPr marL="1371600" lvl="2" indent="-342900" algn="l">
              <a:lnSpc>
                <a:spcPct val="100000"/>
              </a:lnSpc>
              <a:spcBef>
                <a:spcPts val="1000"/>
              </a:spcBef>
              <a:spcAft>
                <a:spcPts val="0"/>
              </a:spcAft>
              <a:buSzPts val="1800"/>
              <a:buChar char="•"/>
              <a:defRPr/>
            </a:lvl3pPr>
            <a:lvl4pPr marL="1828800" lvl="3" indent="-342900" algn="l">
              <a:lnSpc>
                <a:spcPct val="100000"/>
              </a:lnSpc>
              <a:spcBef>
                <a:spcPts val="1000"/>
              </a:spcBef>
              <a:spcAft>
                <a:spcPts val="0"/>
              </a:spcAft>
              <a:buSzPts val="1800"/>
              <a:buChar char="•"/>
              <a:defRPr/>
            </a:lvl4pPr>
            <a:lvl5pPr marL="2286000" lvl="4" indent="-330200" algn="l">
              <a:lnSpc>
                <a:spcPct val="100000"/>
              </a:lnSpc>
              <a:spcBef>
                <a:spcPts val="1000"/>
              </a:spcBef>
              <a:spcAft>
                <a:spcPts val="0"/>
              </a:spcAft>
              <a:buSzPts val="1600"/>
              <a:buChar char="•"/>
              <a:defRPr/>
            </a:lvl5pPr>
            <a:lvl6pPr marL="2743200" lvl="5" indent="-342900" algn="l">
              <a:lnSpc>
                <a:spcPct val="100000"/>
              </a:lnSpc>
              <a:spcBef>
                <a:spcPts val="1000"/>
              </a:spcBef>
              <a:spcAft>
                <a:spcPts val="0"/>
              </a:spcAft>
              <a:buSzPts val="1800"/>
              <a:buChar char="•"/>
              <a:defRPr/>
            </a:lvl6pPr>
            <a:lvl7pPr marL="3200400" lvl="6" indent="-342900" algn="l">
              <a:lnSpc>
                <a:spcPct val="100000"/>
              </a:lnSpc>
              <a:spcBef>
                <a:spcPts val="1000"/>
              </a:spcBef>
              <a:spcAft>
                <a:spcPts val="0"/>
              </a:spcAft>
              <a:buSzPts val="1800"/>
              <a:buChar char="•"/>
              <a:defRPr/>
            </a:lvl7pPr>
            <a:lvl8pPr marL="3657600" lvl="7" indent="-342900" algn="l">
              <a:lnSpc>
                <a:spcPct val="100000"/>
              </a:lnSpc>
              <a:spcBef>
                <a:spcPts val="1000"/>
              </a:spcBef>
              <a:spcAft>
                <a:spcPts val="0"/>
              </a:spcAft>
              <a:buSzPts val="1800"/>
              <a:buChar char="•"/>
              <a:defRPr/>
            </a:lvl8pPr>
            <a:lvl9pPr marL="4114800" lvl="8" indent="-342900" algn="l">
              <a:lnSpc>
                <a:spcPct val="100000"/>
              </a:lnSpc>
              <a:spcBef>
                <a:spcPts val="1000"/>
              </a:spcBef>
              <a:spcAft>
                <a:spcPts val="0"/>
              </a:spcAft>
              <a:buSzPts val="1800"/>
              <a:buChar char="•"/>
              <a:defRPr/>
            </a:lvl9pPr>
          </a:lstStyle>
          <a:p>
            <a:endParaRPr/>
          </a:p>
        </p:txBody>
      </p:sp>
      <p:sp>
        <p:nvSpPr>
          <p:cNvPr id="52" name="Google Shape;52;p8"/>
          <p:cNvSpPr txBox="1">
            <a:spLocks noGrp="1"/>
          </p:cNvSpPr>
          <p:nvPr>
            <p:ph type="body" idx="4"/>
          </p:nvPr>
        </p:nvSpPr>
        <p:spPr>
          <a:xfrm>
            <a:off x="6338316" y="2313433"/>
            <a:ext cx="4270248" cy="704087"/>
          </a:xfrm>
          <a:prstGeom prst="rect">
            <a:avLst/>
          </a:prstGeom>
          <a:noFill/>
          <a:ln>
            <a:noFill/>
          </a:ln>
        </p:spPr>
        <p:txBody>
          <a:bodyPr spcFirstLastPara="1" wrap="square" lIns="91425" tIns="45700" rIns="91425" bIns="45700" anchor="b" anchorCtr="1">
            <a:normAutofit/>
          </a:bodyPr>
          <a:lstStyle>
            <a:lvl1pPr marL="457200" lvl="0" indent="-228600" algn="ctr">
              <a:lnSpc>
                <a:spcPct val="100000"/>
              </a:lnSpc>
              <a:spcBef>
                <a:spcPts val="1000"/>
              </a:spcBef>
              <a:spcAft>
                <a:spcPts val="0"/>
              </a:spcAft>
              <a:buSzPts val="1900"/>
              <a:buNone/>
              <a:defRPr sz="1900" b="0" cap="none">
                <a:solidFill>
                  <a:srgbClr val="6B8890"/>
                </a:solidFill>
              </a:defRPr>
            </a:lvl1pPr>
            <a:lvl2pPr marL="914400" lvl="1" indent="-228600" algn="l">
              <a:lnSpc>
                <a:spcPct val="100000"/>
              </a:lnSpc>
              <a:spcBef>
                <a:spcPts val="1000"/>
              </a:spcBef>
              <a:spcAft>
                <a:spcPts val="0"/>
              </a:spcAft>
              <a:buSzPts val="1900"/>
              <a:buNone/>
              <a:defRPr sz="1900" b="1"/>
            </a:lvl2pPr>
            <a:lvl3pPr marL="1371600" lvl="2" indent="-228600" algn="l">
              <a:lnSpc>
                <a:spcPct val="100000"/>
              </a:lnSpc>
              <a:spcBef>
                <a:spcPts val="1000"/>
              </a:spcBef>
              <a:spcAft>
                <a:spcPts val="0"/>
              </a:spcAft>
              <a:buSzPts val="1800"/>
              <a:buNone/>
              <a:defRPr sz="1800" b="1"/>
            </a:lvl3pPr>
            <a:lvl4pPr marL="1828800" lvl="3" indent="-228600" algn="l">
              <a:lnSpc>
                <a:spcPct val="100000"/>
              </a:lnSpc>
              <a:spcBef>
                <a:spcPts val="1000"/>
              </a:spcBef>
              <a:spcAft>
                <a:spcPts val="0"/>
              </a:spcAft>
              <a:buSzPts val="1600"/>
              <a:buNone/>
              <a:defRPr sz="1600" b="1"/>
            </a:lvl4pPr>
            <a:lvl5pPr marL="2286000" lvl="4" indent="-228600" algn="l">
              <a:lnSpc>
                <a:spcPct val="100000"/>
              </a:lnSpc>
              <a:spcBef>
                <a:spcPts val="1000"/>
              </a:spcBef>
              <a:spcAft>
                <a:spcPts val="0"/>
              </a:spcAft>
              <a:buSzPts val="1600"/>
              <a:buNone/>
              <a:defRPr sz="1600" b="1"/>
            </a:lvl5pPr>
            <a:lvl6pPr marL="2743200" lvl="5" indent="-228600" algn="l">
              <a:lnSpc>
                <a:spcPct val="100000"/>
              </a:lnSpc>
              <a:spcBef>
                <a:spcPts val="1000"/>
              </a:spcBef>
              <a:spcAft>
                <a:spcPts val="0"/>
              </a:spcAft>
              <a:buSzPts val="1600"/>
              <a:buNone/>
              <a:defRPr sz="1600" b="1"/>
            </a:lvl6pPr>
            <a:lvl7pPr marL="3200400" lvl="6" indent="-228600" algn="l">
              <a:lnSpc>
                <a:spcPct val="100000"/>
              </a:lnSpc>
              <a:spcBef>
                <a:spcPts val="1000"/>
              </a:spcBef>
              <a:spcAft>
                <a:spcPts val="0"/>
              </a:spcAft>
              <a:buSzPts val="1600"/>
              <a:buNone/>
              <a:defRPr sz="1600" b="1"/>
            </a:lvl7pPr>
            <a:lvl8pPr marL="3657600" lvl="7" indent="-228600" algn="l">
              <a:lnSpc>
                <a:spcPct val="100000"/>
              </a:lnSpc>
              <a:spcBef>
                <a:spcPts val="1000"/>
              </a:spcBef>
              <a:spcAft>
                <a:spcPts val="0"/>
              </a:spcAft>
              <a:buSzPts val="1600"/>
              <a:buNone/>
              <a:defRPr sz="1600" b="1"/>
            </a:lvl8pPr>
            <a:lvl9pPr marL="4114800" lvl="8" indent="-228600" algn="l">
              <a:lnSpc>
                <a:spcPct val="100000"/>
              </a:lnSpc>
              <a:spcBef>
                <a:spcPts val="1000"/>
              </a:spcBef>
              <a:spcAft>
                <a:spcPts val="0"/>
              </a:spcAft>
              <a:buSzPts val="1600"/>
              <a:buNone/>
              <a:defRPr sz="1600" b="1"/>
            </a:lvl9pPr>
          </a:lstStyle>
          <a:p>
            <a:endParaRPr/>
          </a:p>
        </p:txBody>
      </p:sp>
      <p:sp>
        <p:nvSpPr>
          <p:cNvPr id="53" name="Google Shape;53;p8"/>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4" name="Google Shape;54;p8"/>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5" name="Google Shape;55;p8"/>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
        <p:nvSpPr>
          <p:cNvPr id="56" name="Google Shape;56;p8"/>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lvl1pPr lvl="0" algn="ctr">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7"/>
        <p:cNvGrpSpPr/>
        <p:nvPr/>
      </p:nvGrpSpPr>
      <p:grpSpPr>
        <a:xfrm>
          <a:off x="0" y="0"/>
          <a:ext cx="0" cy="0"/>
          <a:chOff x="0" y="0"/>
          <a:chExt cx="0" cy="0"/>
        </a:xfrm>
      </p:grpSpPr>
      <p:sp>
        <p:nvSpPr>
          <p:cNvPr id="58" name="Google Shape;58;p9"/>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lvl1pPr lvl="0" algn="ctr">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9" name="Google Shape;59;p9"/>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9"/>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9"/>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2"/>
        <p:cNvGrpSpPr/>
        <p:nvPr/>
      </p:nvGrpSpPr>
      <p:grpSpPr>
        <a:xfrm>
          <a:off x="0" y="0"/>
          <a:ext cx="0" cy="0"/>
          <a:chOff x="0" y="0"/>
          <a:chExt cx="0" cy="0"/>
        </a:xfrm>
      </p:grpSpPr>
      <p:sp>
        <p:nvSpPr>
          <p:cNvPr id="63" name="Google Shape;63;p10"/>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0"/>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5" name="Google Shape;65;p10"/>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66"/>
        <p:cNvGrpSpPr/>
        <p:nvPr/>
      </p:nvGrpSpPr>
      <p:grpSpPr>
        <a:xfrm>
          <a:off x="0" y="0"/>
          <a:ext cx="0" cy="0"/>
          <a:chOff x="0" y="0"/>
          <a:chExt cx="0" cy="0"/>
        </a:xfrm>
      </p:grpSpPr>
      <p:sp>
        <p:nvSpPr>
          <p:cNvPr id="67" name="Google Shape;67;p11"/>
          <p:cNvSpPr/>
          <p:nvPr/>
        </p:nvSpPr>
        <p:spPr>
          <a:xfrm>
            <a:off x="0" y="0"/>
            <a:ext cx="6096000" cy="68580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11"/>
          <p:cNvSpPr txBox="1">
            <a:spLocks noGrp="1"/>
          </p:cNvSpPr>
          <p:nvPr>
            <p:ph type="title"/>
          </p:nvPr>
        </p:nvSpPr>
        <p:spPr>
          <a:xfrm>
            <a:off x="804672" y="2243828"/>
            <a:ext cx="4486656" cy="1141497"/>
          </a:xfrm>
          <a:prstGeom prst="rect">
            <a:avLst/>
          </a:prstGeom>
          <a:solidFill>
            <a:srgbClr val="FFFFFF"/>
          </a:solidFill>
          <a:ln w="9525" cap="flat" cmpd="sng">
            <a:solidFill>
              <a:srgbClr val="404040"/>
            </a:solidFill>
            <a:prstDash val="solid"/>
            <a:round/>
            <a:headEnd type="none" w="sm" len="sm"/>
            <a:tailEnd type="none" w="sm" len="sm"/>
          </a:ln>
        </p:spPr>
        <p:txBody>
          <a:bodyPr spcFirstLastPara="1" wrap="square" lIns="182875" tIns="182875" rIns="182875" bIns="182875" anchor="ctr" anchorCtr="1">
            <a:normAutofit/>
          </a:bodyPr>
          <a:lstStyle>
            <a:lvl1pPr lvl="0" algn="ctr">
              <a:lnSpc>
                <a:spcPct val="90000"/>
              </a:lnSpc>
              <a:spcBef>
                <a:spcPts val="0"/>
              </a:spcBef>
              <a:spcAft>
                <a:spcPts val="0"/>
              </a:spcAft>
              <a:buClr>
                <a:srgbClr val="262626"/>
              </a:buClr>
              <a:buSzPts val="2200"/>
              <a:buFont typeface="Gill Sans"/>
              <a:buNone/>
              <a:defRPr sz="22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9" name="Google Shape;69;p11"/>
          <p:cNvSpPr txBox="1">
            <a:spLocks noGrp="1"/>
          </p:cNvSpPr>
          <p:nvPr>
            <p:ph type="body" idx="1"/>
          </p:nvPr>
        </p:nvSpPr>
        <p:spPr>
          <a:xfrm>
            <a:off x="6736080" y="804672"/>
            <a:ext cx="4815840" cy="5248656"/>
          </a:xfrm>
          <a:prstGeom prst="rect">
            <a:avLst/>
          </a:prstGeom>
          <a:noFill/>
          <a:ln>
            <a:noFill/>
          </a:ln>
        </p:spPr>
        <p:txBody>
          <a:bodyPr spcFirstLastPara="1" wrap="square" lIns="91425" tIns="45700" rIns="91425" bIns="45700" anchor="t" anchorCtr="0">
            <a:normAutofit/>
          </a:bodyPr>
          <a:lstStyle>
            <a:lvl1pPr marL="457200" lvl="0" indent="-349250" algn="l">
              <a:lnSpc>
                <a:spcPct val="100000"/>
              </a:lnSpc>
              <a:spcBef>
                <a:spcPts val="1000"/>
              </a:spcBef>
              <a:spcAft>
                <a:spcPts val="0"/>
              </a:spcAft>
              <a:buSzPts val="1900"/>
              <a:buChar char="•"/>
              <a:defRPr sz="1900">
                <a:solidFill>
                  <a:schemeClr val="dk1"/>
                </a:solidFill>
              </a:defRPr>
            </a:lvl1pPr>
            <a:lvl2pPr marL="914400" lvl="1" indent="-330200" algn="l">
              <a:lnSpc>
                <a:spcPct val="100000"/>
              </a:lnSpc>
              <a:spcBef>
                <a:spcPts val="1000"/>
              </a:spcBef>
              <a:spcAft>
                <a:spcPts val="0"/>
              </a:spcAft>
              <a:buSzPts val="1600"/>
              <a:buChar char="•"/>
              <a:defRPr sz="1600">
                <a:solidFill>
                  <a:schemeClr val="dk1"/>
                </a:solidFill>
              </a:defRPr>
            </a:lvl2pPr>
            <a:lvl3pPr marL="1371600" lvl="2" indent="-330200" algn="l">
              <a:lnSpc>
                <a:spcPct val="100000"/>
              </a:lnSpc>
              <a:spcBef>
                <a:spcPts val="1000"/>
              </a:spcBef>
              <a:spcAft>
                <a:spcPts val="0"/>
              </a:spcAft>
              <a:buSzPts val="1600"/>
              <a:buChar char="•"/>
              <a:defRPr sz="1600">
                <a:solidFill>
                  <a:schemeClr val="dk1"/>
                </a:solidFill>
              </a:defRPr>
            </a:lvl3pPr>
            <a:lvl4pPr marL="1828800" lvl="3" indent="-330200" algn="l">
              <a:lnSpc>
                <a:spcPct val="100000"/>
              </a:lnSpc>
              <a:spcBef>
                <a:spcPts val="1000"/>
              </a:spcBef>
              <a:spcAft>
                <a:spcPts val="0"/>
              </a:spcAft>
              <a:buSzPts val="1600"/>
              <a:buChar char="•"/>
              <a:defRPr sz="1600">
                <a:solidFill>
                  <a:schemeClr val="dk1"/>
                </a:solidFill>
              </a:defRPr>
            </a:lvl4pPr>
            <a:lvl5pPr marL="2286000" lvl="4" indent="-330200" algn="l">
              <a:lnSpc>
                <a:spcPct val="100000"/>
              </a:lnSpc>
              <a:spcBef>
                <a:spcPts val="1000"/>
              </a:spcBef>
              <a:spcAft>
                <a:spcPts val="0"/>
              </a:spcAft>
              <a:buSzPts val="1600"/>
              <a:buChar char="•"/>
              <a:defRPr sz="1600">
                <a:solidFill>
                  <a:schemeClr val="dk1"/>
                </a:solidFill>
              </a:defRPr>
            </a:lvl5pPr>
            <a:lvl6pPr marL="2743200" lvl="5" indent="-330200" algn="l">
              <a:lnSpc>
                <a:spcPct val="100000"/>
              </a:lnSpc>
              <a:spcBef>
                <a:spcPts val="1000"/>
              </a:spcBef>
              <a:spcAft>
                <a:spcPts val="0"/>
              </a:spcAft>
              <a:buSzPts val="1600"/>
              <a:buChar char="•"/>
              <a:defRPr sz="1600"/>
            </a:lvl6pPr>
            <a:lvl7pPr marL="3200400" lvl="6" indent="-330200" algn="l">
              <a:lnSpc>
                <a:spcPct val="100000"/>
              </a:lnSpc>
              <a:spcBef>
                <a:spcPts val="1000"/>
              </a:spcBef>
              <a:spcAft>
                <a:spcPts val="0"/>
              </a:spcAft>
              <a:buSzPts val="1600"/>
              <a:buChar char="•"/>
              <a:defRPr sz="1600"/>
            </a:lvl7pPr>
            <a:lvl8pPr marL="3657600" lvl="7" indent="-330200" algn="l">
              <a:lnSpc>
                <a:spcPct val="100000"/>
              </a:lnSpc>
              <a:spcBef>
                <a:spcPts val="1000"/>
              </a:spcBef>
              <a:spcAft>
                <a:spcPts val="0"/>
              </a:spcAft>
              <a:buSzPts val="1600"/>
              <a:buChar char="•"/>
              <a:defRPr sz="1600"/>
            </a:lvl8pPr>
            <a:lvl9pPr marL="4114800" lvl="8" indent="-330200" algn="l">
              <a:lnSpc>
                <a:spcPct val="100000"/>
              </a:lnSpc>
              <a:spcBef>
                <a:spcPts val="1000"/>
              </a:spcBef>
              <a:spcAft>
                <a:spcPts val="0"/>
              </a:spcAft>
              <a:buSzPts val="1600"/>
              <a:buChar char="•"/>
              <a:defRPr sz="1600"/>
            </a:lvl9pPr>
          </a:lstStyle>
          <a:p>
            <a:endParaRPr/>
          </a:p>
        </p:txBody>
      </p:sp>
      <p:sp>
        <p:nvSpPr>
          <p:cNvPr id="70" name="Google Shape;70;p11"/>
          <p:cNvSpPr txBox="1">
            <a:spLocks noGrp="1"/>
          </p:cNvSpPr>
          <p:nvPr>
            <p:ph type="body" idx="2"/>
          </p:nvPr>
        </p:nvSpPr>
        <p:spPr>
          <a:xfrm>
            <a:off x="1115568" y="3549918"/>
            <a:ext cx="3794760" cy="2194036"/>
          </a:xfrm>
          <a:prstGeom prst="rect">
            <a:avLst/>
          </a:prstGeom>
          <a:noFill/>
          <a:ln>
            <a:noFill/>
          </a:ln>
        </p:spPr>
        <p:txBody>
          <a:bodyPr spcFirstLastPara="1" wrap="square" lIns="91425" tIns="45700" rIns="91425" bIns="45700" anchor="t" anchorCtr="1">
            <a:normAutofit/>
          </a:bodyPr>
          <a:lstStyle>
            <a:lvl1pPr marL="457200" lvl="0" indent="-228600" algn="ctr">
              <a:lnSpc>
                <a:spcPct val="100000"/>
              </a:lnSpc>
              <a:spcBef>
                <a:spcPts val="1000"/>
              </a:spcBef>
              <a:spcAft>
                <a:spcPts val="0"/>
              </a:spcAft>
              <a:buSzPts val="1500"/>
              <a:buNone/>
              <a:defRPr sz="1500">
                <a:solidFill>
                  <a:srgbClr val="FFFFFF"/>
                </a:solidFill>
              </a:defRPr>
            </a:lvl1pPr>
            <a:lvl2pPr marL="914400" lvl="1" indent="-228600" algn="l">
              <a:lnSpc>
                <a:spcPct val="100000"/>
              </a:lnSpc>
              <a:spcBef>
                <a:spcPts val="1000"/>
              </a:spcBef>
              <a:spcAft>
                <a:spcPts val="0"/>
              </a:spcAft>
              <a:buSzPts val="1400"/>
              <a:buNone/>
              <a:defRPr sz="1400"/>
            </a:lvl2pPr>
            <a:lvl3pPr marL="1371600" lvl="2" indent="-228600" algn="l">
              <a:lnSpc>
                <a:spcPct val="100000"/>
              </a:lnSpc>
              <a:spcBef>
                <a:spcPts val="1000"/>
              </a:spcBef>
              <a:spcAft>
                <a:spcPts val="0"/>
              </a:spcAft>
              <a:buSzPts val="1200"/>
              <a:buNone/>
              <a:defRPr sz="1200"/>
            </a:lvl3pPr>
            <a:lvl4pPr marL="1828800" lvl="3" indent="-228600" algn="l">
              <a:lnSpc>
                <a:spcPct val="100000"/>
              </a:lnSpc>
              <a:spcBef>
                <a:spcPts val="1000"/>
              </a:spcBef>
              <a:spcAft>
                <a:spcPts val="0"/>
              </a:spcAft>
              <a:buSzPts val="1000"/>
              <a:buNone/>
              <a:defRPr sz="1000"/>
            </a:lvl4pPr>
            <a:lvl5pPr marL="2286000" lvl="4" indent="-228600" algn="l">
              <a:lnSpc>
                <a:spcPct val="100000"/>
              </a:lnSpc>
              <a:spcBef>
                <a:spcPts val="1000"/>
              </a:spcBef>
              <a:spcAft>
                <a:spcPts val="0"/>
              </a:spcAft>
              <a:buSzPts val="1000"/>
              <a:buNone/>
              <a:defRPr sz="1000"/>
            </a:lvl5pPr>
            <a:lvl6pPr marL="2743200" lvl="5" indent="-228600" algn="l">
              <a:lnSpc>
                <a:spcPct val="100000"/>
              </a:lnSpc>
              <a:spcBef>
                <a:spcPts val="1000"/>
              </a:spcBef>
              <a:spcAft>
                <a:spcPts val="0"/>
              </a:spcAft>
              <a:buSzPts val="1000"/>
              <a:buNone/>
              <a:defRPr sz="1000"/>
            </a:lvl6pPr>
            <a:lvl7pPr marL="3200400" lvl="6" indent="-228600" algn="l">
              <a:lnSpc>
                <a:spcPct val="100000"/>
              </a:lnSpc>
              <a:spcBef>
                <a:spcPts val="1000"/>
              </a:spcBef>
              <a:spcAft>
                <a:spcPts val="0"/>
              </a:spcAft>
              <a:buSzPts val="1000"/>
              <a:buNone/>
              <a:defRPr sz="1000"/>
            </a:lvl7pPr>
            <a:lvl8pPr marL="3657600" lvl="7" indent="-228600" algn="l">
              <a:lnSpc>
                <a:spcPct val="100000"/>
              </a:lnSpc>
              <a:spcBef>
                <a:spcPts val="1000"/>
              </a:spcBef>
              <a:spcAft>
                <a:spcPts val="0"/>
              </a:spcAft>
              <a:buSzPts val="1000"/>
              <a:buNone/>
              <a:defRPr sz="1000"/>
            </a:lvl8pPr>
            <a:lvl9pPr marL="4114800" lvl="8" indent="-228600" algn="l">
              <a:lnSpc>
                <a:spcPct val="100000"/>
              </a:lnSpc>
              <a:spcBef>
                <a:spcPts val="1000"/>
              </a:spcBef>
              <a:spcAft>
                <a:spcPts val="0"/>
              </a:spcAft>
              <a:buSzPts val="1000"/>
              <a:buNone/>
              <a:defRPr sz="1000"/>
            </a:lvl9pPr>
          </a:lstStyle>
          <a:p>
            <a:endParaRPr/>
          </a:p>
        </p:txBody>
      </p:sp>
      <p:sp>
        <p:nvSpPr>
          <p:cNvPr id="71" name="Google Shape;71;p11"/>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1"/>
          <p:cNvSpPr txBox="1">
            <a:spLocks noGrp="1"/>
          </p:cNvSpPr>
          <p:nvPr>
            <p:ph type="ftr" idx="11"/>
          </p:nvPr>
        </p:nvSpPr>
        <p:spPr>
          <a:xfrm>
            <a:off x="804672" y="6236208"/>
            <a:ext cx="5124797" cy="3200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1"/>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theme" Target="../theme/theme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lvl1pPr marR="0" lvl="0" algn="ctr" rtl="0">
              <a:lnSpc>
                <a:spcPct val="90000"/>
              </a:lnSpc>
              <a:spcBef>
                <a:spcPts val="0"/>
              </a:spcBef>
              <a:spcAft>
                <a:spcPts val="0"/>
              </a:spcAft>
              <a:buClr>
                <a:srgbClr val="262626"/>
              </a:buClr>
              <a:buSzPts val="2800"/>
              <a:buFont typeface="Gill Sans"/>
              <a:buNone/>
              <a:defRPr sz="2800" b="0" i="0" u="none" strike="noStrike" cap="none">
                <a:solidFill>
                  <a:srgbClr val="262626"/>
                </a:solidFill>
                <a:latin typeface="Gill Sans"/>
                <a:ea typeface="Gill Sans"/>
                <a:cs typeface="Gill Sans"/>
                <a:sym typeface="Gill San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2231136" y="2638044"/>
            <a:ext cx="7729728" cy="3101983"/>
          </a:xfrm>
          <a:prstGeom prst="rect">
            <a:avLst/>
          </a:prstGeom>
          <a:noFill/>
          <a:ln>
            <a:noFill/>
          </a:ln>
        </p:spPr>
        <p:txBody>
          <a:bodyPr spcFirstLastPara="1" wrap="square" lIns="91425" tIns="45700" rIns="91425" bIns="45700" anchor="t" anchorCtr="0">
            <a:normAutofit/>
          </a:bodyPr>
          <a:lstStyle>
            <a:lvl1pPr marL="457200" marR="0" lvl="0" indent="-342900" algn="l" rtl="0">
              <a:lnSpc>
                <a:spcPct val="100000"/>
              </a:lnSpc>
              <a:spcBef>
                <a:spcPts val="1000"/>
              </a:spcBef>
              <a:spcAft>
                <a:spcPts val="0"/>
              </a:spcAft>
              <a:buClr>
                <a:schemeClr val="accent2"/>
              </a:buClr>
              <a:buSzPts val="1800"/>
              <a:buFont typeface="Arial"/>
              <a:buChar char="•"/>
              <a:defRPr sz="1800" b="0" i="0" u="none" strike="noStrike" cap="none">
                <a:solidFill>
                  <a:srgbClr val="FEFEFE"/>
                </a:solidFill>
                <a:latin typeface="Gill Sans"/>
                <a:ea typeface="Gill Sans"/>
                <a:cs typeface="Gill Sans"/>
                <a:sym typeface="Gill Sans"/>
              </a:defRPr>
            </a:lvl1pPr>
            <a:lvl2pPr marL="914400" marR="0" lvl="1" indent="-330200" algn="l" rtl="0">
              <a:lnSpc>
                <a:spcPct val="100000"/>
              </a:lnSpc>
              <a:spcBef>
                <a:spcPts val="1000"/>
              </a:spcBef>
              <a:spcAft>
                <a:spcPts val="0"/>
              </a:spcAft>
              <a:buClr>
                <a:schemeClr val="accent2"/>
              </a:buClr>
              <a:buSzPts val="1600"/>
              <a:buFont typeface="Arial"/>
              <a:buChar char="•"/>
              <a:defRPr sz="1600" b="0" i="0" u="none" strike="noStrike" cap="none">
                <a:solidFill>
                  <a:srgbClr val="FEFEFE"/>
                </a:solidFill>
                <a:latin typeface="Gill Sans"/>
                <a:ea typeface="Gill Sans"/>
                <a:cs typeface="Gill Sans"/>
                <a:sym typeface="Gill Sans"/>
              </a:defRPr>
            </a:lvl2pPr>
            <a:lvl3pPr marL="1371600" marR="0" lvl="2" indent="-330200" algn="l" rtl="0">
              <a:lnSpc>
                <a:spcPct val="100000"/>
              </a:lnSpc>
              <a:spcBef>
                <a:spcPts val="1000"/>
              </a:spcBef>
              <a:spcAft>
                <a:spcPts val="0"/>
              </a:spcAft>
              <a:buClr>
                <a:schemeClr val="accent2"/>
              </a:buClr>
              <a:buSzPts val="1600"/>
              <a:buFont typeface="Arial"/>
              <a:buChar char="•"/>
              <a:defRPr sz="1600" b="0" i="0" u="none" strike="noStrike" cap="none">
                <a:solidFill>
                  <a:srgbClr val="FEFEFE"/>
                </a:solidFill>
                <a:latin typeface="Gill Sans"/>
                <a:ea typeface="Gill Sans"/>
                <a:cs typeface="Gill Sans"/>
                <a:sym typeface="Gill Sans"/>
              </a:defRPr>
            </a:lvl3pPr>
            <a:lvl4pPr marL="1828800" marR="0" lvl="3" indent="-330200" algn="l" rtl="0">
              <a:lnSpc>
                <a:spcPct val="100000"/>
              </a:lnSpc>
              <a:spcBef>
                <a:spcPts val="1000"/>
              </a:spcBef>
              <a:spcAft>
                <a:spcPts val="0"/>
              </a:spcAft>
              <a:buClr>
                <a:schemeClr val="accent2"/>
              </a:buClr>
              <a:buSzPts val="1600"/>
              <a:buFont typeface="Arial"/>
              <a:buChar char="•"/>
              <a:defRPr sz="1600" b="0" i="0" u="none" strike="noStrike" cap="none">
                <a:solidFill>
                  <a:srgbClr val="FEFEFE"/>
                </a:solidFill>
                <a:latin typeface="Gill Sans"/>
                <a:ea typeface="Gill Sans"/>
                <a:cs typeface="Gill Sans"/>
                <a:sym typeface="Gill Sans"/>
              </a:defRPr>
            </a:lvl4pPr>
            <a:lvl5pPr marL="2286000" marR="0" lvl="4" indent="-330200" algn="l" rtl="0">
              <a:lnSpc>
                <a:spcPct val="100000"/>
              </a:lnSpc>
              <a:spcBef>
                <a:spcPts val="1000"/>
              </a:spcBef>
              <a:spcAft>
                <a:spcPts val="0"/>
              </a:spcAft>
              <a:buClr>
                <a:schemeClr val="accent2"/>
              </a:buClr>
              <a:buSzPts val="1600"/>
              <a:buFont typeface="Arial"/>
              <a:buChar char="•"/>
              <a:defRPr sz="1600" b="0" i="0" u="none" strike="noStrike" cap="none">
                <a:solidFill>
                  <a:srgbClr val="FEFEFE"/>
                </a:solidFill>
                <a:latin typeface="Gill Sans"/>
                <a:ea typeface="Gill Sans"/>
                <a:cs typeface="Gill Sans"/>
                <a:sym typeface="Gill Sans"/>
              </a:defRPr>
            </a:lvl5pPr>
            <a:lvl6pPr marL="2743200" marR="0" lvl="5" indent="-330200" algn="l" rtl="0">
              <a:lnSpc>
                <a:spcPct val="100000"/>
              </a:lnSpc>
              <a:spcBef>
                <a:spcPts val="1000"/>
              </a:spcBef>
              <a:spcAft>
                <a:spcPts val="0"/>
              </a:spcAft>
              <a:buClr>
                <a:schemeClr val="accent2"/>
              </a:buClr>
              <a:buSzPts val="1600"/>
              <a:buFont typeface="Arial"/>
              <a:buChar char="•"/>
              <a:defRPr sz="1600" b="0" i="0" u="none" strike="noStrike" cap="none">
                <a:solidFill>
                  <a:schemeClr val="lt1"/>
                </a:solidFill>
                <a:latin typeface="Gill Sans"/>
                <a:ea typeface="Gill Sans"/>
                <a:cs typeface="Gill Sans"/>
                <a:sym typeface="Gill Sans"/>
              </a:defRPr>
            </a:lvl6pPr>
            <a:lvl7pPr marL="3200400" marR="0" lvl="6" indent="-330200" algn="l" rtl="0">
              <a:lnSpc>
                <a:spcPct val="100000"/>
              </a:lnSpc>
              <a:spcBef>
                <a:spcPts val="1000"/>
              </a:spcBef>
              <a:spcAft>
                <a:spcPts val="0"/>
              </a:spcAft>
              <a:buClr>
                <a:schemeClr val="accent2"/>
              </a:buClr>
              <a:buSzPts val="1600"/>
              <a:buFont typeface="Arial"/>
              <a:buChar char="•"/>
              <a:defRPr sz="1600" b="0" i="0" u="none" strike="noStrike" cap="none">
                <a:solidFill>
                  <a:schemeClr val="lt1"/>
                </a:solidFill>
                <a:latin typeface="Gill Sans"/>
                <a:ea typeface="Gill Sans"/>
                <a:cs typeface="Gill Sans"/>
                <a:sym typeface="Gill Sans"/>
              </a:defRPr>
            </a:lvl7pPr>
            <a:lvl8pPr marL="3657600" marR="0" lvl="7" indent="-330200" algn="l" rtl="0">
              <a:lnSpc>
                <a:spcPct val="100000"/>
              </a:lnSpc>
              <a:spcBef>
                <a:spcPts val="1000"/>
              </a:spcBef>
              <a:spcAft>
                <a:spcPts val="0"/>
              </a:spcAft>
              <a:buClr>
                <a:schemeClr val="accent2"/>
              </a:buClr>
              <a:buSzPts val="1600"/>
              <a:buFont typeface="Arial"/>
              <a:buChar char="•"/>
              <a:defRPr sz="1600" b="0" i="0" u="none" strike="noStrike" cap="none">
                <a:solidFill>
                  <a:schemeClr val="lt1"/>
                </a:solidFill>
                <a:latin typeface="Gill Sans"/>
                <a:ea typeface="Gill Sans"/>
                <a:cs typeface="Gill Sans"/>
                <a:sym typeface="Gill Sans"/>
              </a:defRPr>
            </a:lvl8pPr>
            <a:lvl9pPr marL="4114800" marR="0" lvl="8" indent="-330200" algn="l" rtl="0">
              <a:lnSpc>
                <a:spcPct val="100000"/>
              </a:lnSpc>
              <a:spcBef>
                <a:spcPts val="1000"/>
              </a:spcBef>
              <a:spcAft>
                <a:spcPts val="0"/>
              </a:spcAft>
              <a:buClr>
                <a:schemeClr val="accent2"/>
              </a:buClr>
              <a:buSzPts val="1600"/>
              <a:buFont typeface="Arial"/>
              <a:buChar char="•"/>
              <a:defRPr sz="1600" b="0" i="0" u="none" strike="noStrike" cap="none">
                <a:solidFill>
                  <a:schemeClr val="lt1"/>
                </a:solidFill>
                <a:latin typeface="Gill Sans"/>
                <a:ea typeface="Gill Sans"/>
                <a:cs typeface="Gill Sans"/>
                <a:sym typeface="Gill Sans"/>
              </a:defRPr>
            </a:lvl9pPr>
          </a:lstStyle>
          <a:p>
            <a:endParaRPr/>
          </a:p>
        </p:txBody>
      </p:sp>
      <p:sp>
        <p:nvSpPr>
          <p:cNvPr id="8" name="Google Shape;8;p1"/>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1050" b="0" i="0" u="none" strike="noStrike" cap="none">
                <a:solidFill>
                  <a:schemeClr val="lt1"/>
                </a:solidFill>
                <a:latin typeface="Gill Sans"/>
                <a:ea typeface="Gill Sans"/>
                <a:cs typeface="Gill Sans"/>
                <a:sym typeface="Gill Sans"/>
              </a:defRPr>
            </a:lvl1pPr>
            <a:lvl2pPr marR="0" lvl="1"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2pPr>
            <a:lvl3pPr marR="0" lvl="2"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3pPr>
            <a:lvl4pPr marR="0" lvl="3"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4pPr>
            <a:lvl5pPr marR="0" lvl="4"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5pPr>
            <a:lvl6pPr marR="0" lvl="5"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6pPr>
            <a:lvl7pPr marR="0" lvl="6"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7pPr>
            <a:lvl8pPr marR="0" lvl="7"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8pPr>
            <a:lvl9pPr marR="0" lvl="8"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9pPr>
          </a:lstStyle>
          <a:p>
            <a:endParaRPr/>
          </a:p>
        </p:txBody>
      </p:sp>
      <p:sp>
        <p:nvSpPr>
          <p:cNvPr id="9" name="Google Shape;9;p1"/>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050" b="0" i="0" u="none" strike="noStrike" cap="none">
                <a:solidFill>
                  <a:schemeClr val="lt1"/>
                </a:solidFill>
                <a:latin typeface="Gill Sans"/>
                <a:ea typeface="Gill Sans"/>
                <a:cs typeface="Gill Sans"/>
                <a:sym typeface="Gill Sans"/>
              </a:defRPr>
            </a:lvl1pPr>
            <a:lvl2pPr marR="0" lvl="1"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2pPr>
            <a:lvl3pPr marR="0" lvl="2"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3pPr>
            <a:lvl4pPr marR="0" lvl="3"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4pPr>
            <a:lvl5pPr marR="0" lvl="4"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5pPr>
            <a:lvl6pPr marR="0" lvl="5"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6pPr>
            <a:lvl7pPr marR="0" lvl="6"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7pPr>
            <a:lvl8pPr marR="0" lvl="7"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8pPr>
            <a:lvl9pPr marR="0" lvl="8"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9pPr>
          </a:lstStyle>
          <a:p>
            <a:endParaRPr/>
          </a:p>
        </p:txBody>
      </p:sp>
      <p:sp>
        <p:nvSpPr>
          <p:cNvPr id="10" name="Google Shape;10;p1"/>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marR="0" lvl="0" indent="0" algn="ctr" rtl="0">
              <a:spcBef>
                <a:spcPts val="0"/>
              </a:spcBef>
              <a:buNone/>
              <a:defRPr sz="1100" b="0" i="0" u="none" strike="noStrike" cap="none">
                <a:solidFill>
                  <a:srgbClr val="FFFFFF"/>
                </a:solidFill>
                <a:latin typeface="Gill Sans"/>
                <a:ea typeface="Gill Sans"/>
                <a:cs typeface="Gill Sans"/>
                <a:sym typeface="Gill Sans"/>
              </a:defRPr>
            </a:lvl1pPr>
            <a:lvl2pPr marL="0" marR="0" lvl="1" indent="0" algn="ctr" rtl="0">
              <a:spcBef>
                <a:spcPts val="0"/>
              </a:spcBef>
              <a:buNone/>
              <a:defRPr sz="1100" b="0" i="0" u="none" strike="noStrike" cap="none">
                <a:solidFill>
                  <a:srgbClr val="FFFFFF"/>
                </a:solidFill>
                <a:latin typeface="Gill Sans"/>
                <a:ea typeface="Gill Sans"/>
                <a:cs typeface="Gill Sans"/>
                <a:sym typeface="Gill Sans"/>
              </a:defRPr>
            </a:lvl2pPr>
            <a:lvl3pPr marL="0" marR="0" lvl="2" indent="0" algn="ctr" rtl="0">
              <a:spcBef>
                <a:spcPts val="0"/>
              </a:spcBef>
              <a:buNone/>
              <a:defRPr sz="1100" b="0" i="0" u="none" strike="noStrike" cap="none">
                <a:solidFill>
                  <a:srgbClr val="FFFFFF"/>
                </a:solidFill>
                <a:latin typeface="Gill Sans"/>
                <a:ea typeface="Gill Sans"/>
                <a:cs typeface="Gill Sans"/>
                <a:sym typeface="Gill Sans"/>
              </a:defRPr>
            </a:lvl3pPr>
            <a:lvl4pPr marL="0" marR="0" lvl="3" indent="0" algn="ctr" rtl="0">
              <a:spcBef>
                <a:spcPts val="0"/>
              </a:spcBef>
              <a:buNone/>
              <a:defRPr sz="1100" b="0" i="0" u="none" strike="noStrike" cap="none">
                <a:solidFill>
                  <a:srgbClr val="FFFFFF"/>
                </a:solidFill>
                <a:latin typeface="Gill Sans"/>
                <a:ea typeface="Gill Sans"/>
                <a:cs typeface="Gill Sans"/>
                <a:sym typeface="Gill Sans"/>
              </a:defRPr>
            </a:lvl4pPr>
            <a:lvl5pPr marL="0" marR="0" lvl="4" indent="0" algn="ctr" rtl="0">
              <a:spcBef>
                <a:spcPts val="0"/>
              </a:spcBef>
              <a:buNone/>
              <a:defRPr sz="1100" b="0" i="0" u="none" strike="noStrike" cap="none">
                <a:solidFill>
                  <a:srgbClr val="FFFFFF"/>
                </a:solidFill>
                <a:latin typeface="Gill Sans"/>
                <a:ea typeface="Gill Sans"/>
                <a:cs typeface="Gill Sans"/>
                <a:sym typeface="Gill Sans"/>
              </a:defRPr>
            </a:lvl5pPr>
            <a:lvl6pPr marL="0" marR="0" lvl="5" indent="0" algn="ctr" rtl="0">
              <a:spcBef>
                <a:spcPts val="0"/>
              </a:spcBef>
              <a:buNone/>
              <a:defRPr sz="1100" b="0" i="0" u="none" strike="noStrike" cap="none">
                <a:solidFill>
                  <a:srgbClr val="FFFFFF"/>
                </a:solidFill>
                <a:latin typeface="Gill Sans"/>
                <a:ea typeface="Gill Sans"/>
                <a:cs typeface="Gill Sans"/>
                <a:sym typeface="Gill Sans"/>
              </a:defRPr>
            </a:lvl6pPr>
            <a:lvl7pPr marL="0" marR="0" lvl="6" indent="0" algn="ctr" rtl="0">
              <a:spcBef>
                <a:spcPts val="0"/>
              </a:spcBef>
              <a:buNone/>
              <a:defRPr sz="1100" b="0" i="0" u="none" strike="noStrike" cap="none">
                <a:solidFill>
                  <a:srgbClr val="FFFFFF"/>
                </a:solidFill>
                <a:latin typeface="Gill Sans"/>
                <a:ea typeface="Gill Sans"/>
                <a:cs typeface="Gill Sans"/>
                <a:sym typeface="Gill Sans"/>
              </a:defRPr>
            </a:lvl7pPr>
            <a:lvl8pPr marL="0" marR="0" lvl="7" indent="0" algn="ctr" rtl="0">
              <a:spcBef>
                <a:spcPts val="0"/>
              </a:spcBef>
              <a:buNone/>
              <a:defRPr sz="1100" b="0" i="0" u="none" strike="noStrike" cap="none">
                <a:solidFill>
                  <a:srgbClr val="FFFFFF"/>
                </a:solidFill>
                <a:latin typeface="Gill Sans"/>
                <a:ea typeface="Gill Sans"/>
                <a:cs typeface="Gill Sans"/>
                <a:sym typeface="Gill Sans"/>
              </a:defRPr>
            </a:lvl8pPr>
            <a:lvl9pPr marL="0" marR="0" lvl="8" indent="0" algn="ctr" rtl="0">
              <a:spcBef>
                <a:spcPts val="0"/>
              </a:spcBef>
              <a:buNone/>
              <a:defRPr sz="1100" b="0" i="0" u="none" strike="noStrike" cap="none">
                <a:solidFill>
                  <a:srgbClr val="FFFFFF"/>
                </a:solidFill>
                <a:latin typeface="Gill Sans"/>
                <a:ea typeface="Gill Sans"/>
                <a:cs typeface="Gill Sans"/>
                <a:sym typeface="Gill Sans"/>
              </a:defRPr>
            </a:lvl9pPr>
          </a:lstStyle>
          <a:p>
            <a:pPr marL="0" lvl="0" indent="0" algn="ct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2F2F2"/>
        </a:solidFill>
        <a:effectLst/>
      </p:bgPr>
    </p:bg>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lvl1pPr marR="0" lvl="0" algn="ctr" rtl="0">
              <a:lnSpc>
                <a:spcPct val="90000"/>
              </a:lnSpc>
              <a:spcBef>
                <a:spcPts val="0"/>
              </a:spcBef>
              <a:spcAft>
                <a:spcPts val="0"/>
              </a:spcAft>
              <a:buClr>
                <a:srgbClr val="262626"/>
              </a:buClr>
              <a:buSzPts val="2800"/>
              <a:buFont typeface="Gill Sans"/>
              <a:buNone/>
              <a:defRPr sz="2800" b="0" i="0" u="none" strike="noStrike" cap="none">
                <a:solidFill>
                  <a:srgbClr val="262626"/>
                </a:solidFill>
                <a:latin typeface="Gill Sans"/>
                <a:ea typeface="Gill Sans"/>
                <a:cs typeface="Gill Sans"/>
                <a:sym typeface="Gill San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9" name="Google Shape;19;p3"/>
          <p:cNvSpPr txBox="1">
            <a:spLocks noGrp="1"/>
          </p:cNvSpPr>
          <p:nvPr>
            <p:ph type="body" idx="1"/>
          </p:nvPr>
        </p:nvSpPr>
        <p:spPr>
          <a:xfrm>
            <a:off x="2231136" y="2638044"/>
            <a:ext cx="7729728" cy="3101983"/>
          </a:xfrm>
          <a:prstGeom prst="rect">
            <a:avLst/>
          </a:prstGeom>
          <a:noFill/>
          <a:ln>
            <a:noFill/>
          </a:ln>
        </p:spPr>
        <p:txBody>
          <a:bodyPr spcFirstLastPara="1" wrap="square" lIns="91425" tIns="45700" rIns="91425" bIns="45700" anchor="t" anchorCtr="0">
            <a:normAutofit/>
          </a:bodyPr>
          <a:lstStyle>
            <a:lvl1pPr marL="457200" marR="0" lvl="0" indent="-342900" algn="l" rtl="0">
              <a:lnSpc>
                <a:spcPct val="100000"/>
              </a:lnSpc>
              <a:spcBef>
                <a:spcPts val="1000"/>
              </a:spcBef>
              <a:spcAft>
                <a:spcPts val="0"/>
              </a:spcAft>
              <a:buClr>
                <a:schemeClr val="accent2"/>
              </a:buClr>
              <a:buSzPts val="1800"/>
              <a:buFont typeface="Arial"/>
              <a:buChar char="•"/>
              <a:defRPr sz="1800" b="0" i="0" u="none" strike="noStrike" cap="none">
                <a:solidFill>
                  <a:srgbClr val="262626"/>
                </a:solidFill>
                <a:latin typeface="Gill Sans"/>
                <a:ea typeface="Gill Sans"/>
                <a:cs typeface="Gill Sans"/>
                <a:sym typeface="Gill Sans"/>
              </a:defRPr>
            </a:lvl1pPr>
            <a:lvl2pPr marL="914400" marR="0" lvl="1" indent="-330200" algn="l" rtl="0">
              <a:lnSpc>
                <a:spcPct val="100000"/>
              </a:lnSpc>
              <a:spcBef>
                <a:spcPts val="1000"/>
              </a:spcBef>
              <a:spcAft>
                <a:spcPts val="0"/>
              </a:spcAft>
              <a:buClr>
                <a:schemeClr val="accent2"/>
              </a:buClr>
              <a:buSzPts val="1600"/>
              <a:buFont typeface="Arial"/>
              <a:buChar char="•"/>
              <a:defRPr sz="1600" b="0" i="0" u="none" strike="noStrike" cap="none">
                <a:solidFill>
                  <a:srgbClr val="262626"/>
                </a:solidFill>
                <a:latin typeface="Gill Sans"/>
                <a:ea typeface="Gill Sans"/>
                <a:cs typeface="Gill Sans"/>
                <a:sym typeface="Gill Sans"/>
              </a:defRPr>
            </a:lvl2pPr>
            <a:lvl3pPr marL="1371600" marR="0" lvl="2" indent="-330200" algn="l" rtl="0">
              <a:lnSpc>
                <a:spcPct val="100000"/>
              </a:lnSpc>
              <a:spcBef>
                <a:spcPts val="1000"/>
              </a:spcBef>
              <a:spcAft>
                <a:spcPts val="0"/>
              </a:spcAft>
              <a:buClr>
                <a:schemeClr val="accent2"/>
              </a:buClr>
              <a:buSzPts val="1600"/>
              <a:buFont typeface="Arial"/>
              <a:buChar char="•"/>
              <a:defRPr sz="1600" b="0" i="0" u="none" strike="noStrike" cap="none">
                <a:solidFill>
                  <a:srgbClr val="262626"/>
                </a:solidFill>
                <a:latin typeface="Gill Sans"/>
                <a:ea typeface="Gill Sans"/>
                <a:cs typeface="Gill Sans"/>
                <a:sym typeface="Gill Sans"/>
              </a:defRPr>
            </a:lvl3pPr>
            <a:lvl4pPr marL="1828800" marR="0" lvl="3" indent="-330200" algn="l" rtl="0">
              <a:lnSpc>
                <a:spcPct val="100000"/>
              </a:lnSpc>
              <a:spcBef>
                <a:spcPts val="1000"/>
              </a:spcBef>
              <a:spcAft>
                <a:spcPts val="0"/>
              </a:spcAft>
              <a:buClr>
                <a:schemeClr val="accent2"/>
              </a:buClr>
              <a:buSzPts val="1600"/>
              <a:buFont typeface="Arial"/>
              <a:buChar char="•"/>
              <a:defRPr sz="1600" b="0" i="0" u="none" strike="noStrike" cap="none">
                <a:solidFill>
                  <a:srgbClr val="262626"/>
                </a:solidFill>
                <a:latin typeface="Gill Sans"/>
                <a:ea typeface="Gill Sans"/>
                <a:cs typeface="Gill Sans"/>
                <a:sym typeface="Gill Sans"/>
              </a:defRPr>
            </a:lvl4pPr>
            <a:lvl5pPr marL="2286000" marR="0" lvl="4" indent="-330200" algn="l" rtl="0">
              <a:lnSpc>
                <a:spcPct val="100000"/>
              </a:lnSpc>
              <a:spcBef>
                <a:spcPts val="1000"/>
              </a:spcBef>
              <a:spcAft>
                <a:spcPts val="0"/>
              </a:spcAft>
              <a:buClr>
                <a:schemeClr val="accent2"/>
              </a:buClr>
              <a:buSzPts val="1600"/>
              <a:buFont typeface="Arial"/>
              <a:buChar char="•"/>
              <a:defRPr sz="1600" b="0" i="0" u="none" strike="noStrike" cap="none">
                <a:solidFill>
                  <a:srgbClr val="262626"/>
                </a:solidFill>
                <a:latin typeface="Gill Sans"/>
                <a:ea typeface="Gill Sans"/>
                <a:cs typeface="Gill Sans"/>
                <a:sym typeface="Gill Sans"/>
              </a:defRPr>
            </a:lvl5pPr>
            <a:lvl6pPr marL="2743200" marR="0" lvl="5" indent="-330200" algn="l" rtl="0">
              <a:lnSpc>
                <a:spcPct val="100000"/>
              </a:lnSpc>
              <a:spcBef>
                <a:spcPts val="1000"/>
              </a:spcBef>
              <a:spcAft>
                <a:spcPts val="0"/>
              </a:spcAft>
              <a:buClr>
                <a:schemeClr val="accent2"/>
              </a:buClr>
              <a:buSzPts val="1600"/>
              <a:buFont typeface="Arial"/>
              <a:buChar char="•"/>
              <a:defRPr sz="1600" b="0" i="0" u="none" strike="noStrike" cap="none">
                <a:solidFill>
                  <a:schemeClr val="dk1"/>
                </a:solidFill>
                <a:latin typeface="Gill Sans"/>
                <a:ea typeface="Gill Sans"/>
                <a:cs typeface="Gill Sans"/>
                <a:sym typeface="Gill Sans"/>
              </a:defRPr>
            </a:lvl6pPr>
            <a:lvl7pPr marL="3200400" marR="0" lvl="6" indent="-330200" algn="l" rtl="0">
              <a:lnSpc>
                <a:spcPct val="100000"/>
              </a:lnSpc>
              <a:spcBef>
                <a:spcPts val="1000"/>
              </a:spcBef>
              <a:spcAft>
                <a:spcPts val="0"/>
              </a:spcAft>
              <a:buClr>
                <a:schemeClr val="accent2"/>
              </a:buClr>
              <a:buSzPts val="1600"/>
              <a:buFont typeface="Arial"/>
              <a:buChar char="•"/>
              <a:defRPr sz="1600" b="0" i="0" u="none" strike="noStrike" cap="none">
                <a:solidFill>
                  <a:schemeClr val="dk1"/>
                </a:solidFill>
                <a:latin typeface="Gill Sans"/>
                <a:ea typeface="Gill Sans"/>
                <a:cs typeface="Gill Sans"/>
                <a:sym typeface="Gill Sans"/>
              </a:defRPr>
            </a:lvl7pPr>
            <a:lvl8pPr marL="3657600" marR="0" lvl="7" indent="-330200" algn="l" rtl="0">
              <a:lnSpc>
                <a:spcPct val="100000"/>
              </a:lnSpc>
              <a:spcBef>
                <a:spcPts val="1000"/>
              </a:spcBef>
              <a:spcAft>
                <a:spcPts val="0"/>
              </a:spcAft>
              <a:buClr>
                <a:schemeClr val="accent2"/>
              </a:buClr>
              <a:buSzPts val="1600"/>
              <a:buFont typeface="Arial"/>
              <a:buChar char="•"/>
              <a:defRPr sz="1600" b="0" i="0" u="none" strike="noStrike" cap="none">
                <a:solidFill>
                  <a:schemeClr val="dk1"/>
                </a:solidFill>
                <a:latin typeface="Gill Sans"/>
                <a:ea typeface="Gill Sans"/>
                <a:cs typeface="Gill Sans"/>
                <a:sym typeface="Gill Sans"/>
              </a:defRPr>
            </a:lvl8pPr>
            <a:lvl9pPr marL="4114800" marR="0" lvl="8" indent="-330200" algn="l" rtl="0">
              <a:lnSpc>
                <a:spcPct val="100000"/>
              </a:lnSpc>
              <a:spcBef>
                <a:spcPts val="1000"/>
              </a:spcBef>
              <a:spcAft>
                <a:spcPts val="0"/>
              </a:spcAft>
              <a:buClr>
                <a:schemeClr val="accent2"/>
              </a:buClr>
              <a:buSzPts val="1600"/>
              <a:buFont typeface="Arial"/>
              <a:buChar char="•"/>
              <a:defRPr sz="1600" b="0" i="0" u="none" strike="noStrike" cap="none">
                <a:solidFill>
                  <a:schemeClr val="dk1"/>
                </a:solidFill>
                <a:latin typeface="Gill Sans"/>
                <a:ea typeface="Gill Sans"/>
                <a:cs typeface="Gill Sans"/>
                <a:sym typeface="Gill Sans"/>
              </a:defRPr>
            </a:lvl9pPr>
          </a:lstStyle>
          <a:p>
            <a:endParaRPr/>
          </a:p>
        </p:txBody>
      </p:sp>
      <p:sp>
        <p:nvSpPr>
          <p:cNvPr id="20" name="Google Shape;20;p3"/>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1050" b="0" i="0" u="none" strike="noStrike" cap="none">
                <a:solidFill>
                  <a:schemeClr val="dk1"/>
                </a:solidFill>
                <a:latin typeface="Gill Sans"/>
                <a:ea typeface="Gill Sans"/>
                <a:cs typeface="Gill Sans"/>
                <a:sym typeface="Gill Sans"/>
              </a:defRPr>
            </a:lvl1pPr>
            <a:lvl2pPr marR="0" lvl="1"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2pPr>
            <a:lvl3pPr marR="0" lvl="2"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3pPr>
            <a:lvl4pPr marR="0" lvl="3"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4pPr>
            <a:lvl5pPr marR="0" lvl="4"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5pPr>
            <a:lvl6pPr marR="0" lvl="5"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6pPr>
            <a:lvl7pPr marR="0" lvl="6"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7pPr>
            <a:lvl8pPr marR="0" lvl="7"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8pPr>
            <a:lvl9pPr marR="0" lvl="8"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9pPr>
          </a:lstStyle>
          <a:p>
            <a:endParaRPr/>
          </a:p>
        </p:txBody>
      </p:sp>
      <p:sp>
        <p:nvSpPr>
          <p:cNvPr id="21" name="Google Shape;21;p3"/>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050" b="0" i="0" u="none" strike="noStrike" cap="none">
                <a:solidFill>
                  <a:schemeClr val="dk1"/>
                </a:solidFill>
                <a:latin typeface="Gill Sans"/>
                <a:ea typeface="Gill Sans"/>
                <a:cs typeface="Gill Sans"/>
                <a:sym typeface="Gill Sans"/>
              </a:defRPr>
            </a:lvl1pPr>
            <a:lvl2pPr marR="0" lvl="1"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2pPr>
            <a:lvl3pPr marR="0" lvl="2"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3pPr>
            <a:lvl4pPr marR="0" lvl="3"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4pPr>
            <a:lvl5pPr marR="0" lvl="4"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5pPr>
            <a:lvl6pPr marR="0" lvl="5"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6pPr>
            <a:lvl7pPr marR="0" lvl="6"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7pPr>
            <a:lvl8pPr marR="0" lvl="7"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8pPr>
            <a:lvl9pPr marR="0" lvl="8"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9pPr>
          </a:lstStyle>
          <a:p>
            <a:endParaRPr/>
          </a:p>
        </p:txBody>
      </p:sp>
      <p:sp>
        <p:nvSpPr>
          <p:cNvPr id="22" name="Google Shape;22;p3"/>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marR="0" lvl="0" indent="0" algn="ctr" rtl="0">
              <a:spcBef>
                <a:spcPts val="0"/>
              </a:spcBef>
              <a:buNone/>
              <a:defRPr sz="1100" b="0" i="0" u="none" strike="noStrike" cap="none">
                <a:solidFill>
                  <a:srgbClr val="FFFFFF"/>
                </a:solidFill>
                <a:latin typeface="Gill Sans"/>
                <a:ea typeface="Gill Sans"/>
                <a:cs typeface="Gill Sans"/>
                <a:sym typeface="Gill Sans"/>
              </a:defRPr>
            </a:lvl1pPr>
            <a:lvl2pPr marL="0" marR="0" lvl="1" indent="0" algn="ctr" rtl="0">
              <a:spcBef>
                <a:spcPts val="0"/>
              </a:spcBef>
              <a:buNone/>
              <a:defRPr sz="1100" b="0" i="0" u="none" strike="noStrike" cap="none">
                <a:solidFill>
                  <a:srgbClr val="FFFFFF"/>
                </a:solidFill>
                <a:latin typeface="Gill Sans"/>
                <a:ea typeface="Gill Sans"/>
                <a:cs typeface="Gill Sans"/>
                <a:sym typeface="Gill Sans"/>
              </a:defRPr>
            </a:lvl2pPr>
            <a:lvl3pPr marL="0" marR="0" lvl="2" indent="0" algn="ctr" rtl="0">
              <a:spcBef>
                <a:spcPts val="0"/>
              </a:spcBef>
              <a:buNone/>
              <a:defRPr sz="1100" b="0" i="0" u="none" strike="noStrike" cap="none">
                <a:solidFill>
                  <a:srgbClr val="FFFFFF"/>
                </a:solidFill>
                <a:latin typeface="Gill Sans"/>
                <a:ea typeface="Gill Sans"/>
                <a:cs typeface="Gill Sans"/>
                <a:sym typeface="Gill Sans"/>
              </a:defRPr>
            </a:lvl3pPr>
            <a:lvl4pPr marL="0" marR="0" lvl="3" indent="0" algn="ctr" rtl="0">
              <a:spcBef>
                <a:spcPts val="0"/>
              </a:spcBef>
              <a:buNone/>
              <a:defRPr sz="1100" b="0" i="0" u="none" strike="noStrike" cap="none">
                <a:solidFill>
                  <a:srgbClr val="FFFFFF"/>
                </a:solidFill>
                <a:latin typeface="Gill Sans"/>
                <a:ea typeface="Gill Sans"/>
                <a:cs typeface="Gill Sans"/>
                <a:sym typeface="Gill Sans"/>
              </a:defRPr>
            </a:lvl4pPr>
            <a:lvl5pPr marL="0" marR="0" lvl="4" indent="0" algn="ctr" rtl="0">
              <a:spcBef>
                <a:spcPts val="0"/>
              </a:spcBef>
              <a:buNone/>
              <a:defRPr sz="1100" b="0" i="0" u="none" strike="noStrike" cap="none">
                <a:solidFill>
                  <a:srgbClr val="FFFFFF"/>
                </a:solidFill>
                <a:latin typeface="Gill Sans"/>
                <a:ea typeface="Gill Sans"/>
                <a:cs typeface="Gill Sans"/>
                <a:sym typeface="Gill Sans"/>
              </a:defRPr>
            </a:lvl5pPr>
            <a:lvl6pPr marL="0" marR="0" lvl="5" indent="0" algn="ctr" rtl="0">
              <a:spcBef>
                <a:spcPts val="0"/>
              </a:spcBef>
              <a:buNone/>
              <a:defRPr sz="1100" b="0" i="0" u="none" strike="noStrike" cap="none">
                <a:solidFill>
                  <a:srgbClr val="FFFFFF"/>
                </a:solidFill>
                <a:latin typeface="Gill Sans"/>
                <a:ea typeface="Gill Sans"/>
                <a:cs typeface="Gill Sans"/>
                <a:sym typeface="Gill Sans"/>
              </a:defRPr>
            </a:lvl6pPr>
            <a:lvl7pPr marL="0" marR="0" lvl="6" indent="0" algn="ctr" rtl="0">
              <a:spcBef>
                <a:spcPts val="0"/>
              </a:spcBef>
              <a:buNone/>
              <a:defRPr sz="1100" b="0" i="0" u="none" strike="noStrike" cap="none">
                <a:solidFill>
                  <a:srgbClr val="FFFFFF"/>
                </a:solidFill>
                <a:latin typeface="Gill Sans"/>
                <a:ea typeface="Gill Sans"/>
                <a:cs typeface="Gill Sans"/>
                <a:sym typeface="Gill Sans"/>
              </a:defRPr>
            </a:lvl7pPr>
            <a:lvl8pPr marL="0" marR="0" lvl="7" indent="0" algn="ctr" rtl="0">
              <a:spcBef>
                <a:spcPts val="0"/>
              </a:spcBef>
              <a:buNone/>
              <a:defRPr sz="1100" b="0" i="0" u="none" strike="noStrike" cap="none">
                <a:solidFill>
                  <a:srgbClr val="FFFFFF"/>
                </a:solidFill>
                <a:latin typeface="Gill Sans"/>
                <a:ea typeface="Gill Sans"/>
                <a:cs typeface="Gill Sans"/>
                <a:sym typeface="Gill Sans"/>
              </a:defRPr>
            </a:lvl8pPr>
            <a:lvl9pPr marL="0" marR="0" lvl="8" indent="0" algn="ctr" rtl="0">
              <a:spcBef>
                <a:spcPts val="0"/>
              </a:spcBef>
              <a:buNone/>
              <a:defRPr sz="1100" b="0" i="0" u="none" strike="noStrike" cap="none">
                <a:solidFill>
                  <a:srgbClr val="FFFFFF"/>
                </a:solidFill>
                <a:latin typeface="Gill Sans"/>
                <a:ea typeface="Gill Sans"/>
                <a:cs typeface="Gill Sans"/>
                <a:sym typeface="Gill Sans"/>
              </a:defRPr>
            </a:lvl9pPr>
          </a:lstStyle>
          <a:p>
            <a:pPr marL="0" lvl="0" indent="0" algn="ct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8" r:id="rId9"/>
    <p:sldLayoutId id="2147483659"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seventeen.com/"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hyperlink" Target="http://www.wkkellogg.com/" TargetMode="External"/><Relationship Id="rId5" Type="http://schemas.openxmlformats.org/officeDocument/2006/relationships/hyperlink" Target="http://www.fbi.gov/" TargetMode="External"/><Relationship Id="rId4" Type="http://schemas.openxmlformats.org/officeDocument/2006/relationships/hyperlink" Target="http://www.moshimonsters.com/"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pixabay.com/en/sand-text-beach-holiday-end-283407/"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Shape 97"/>
        <p:cNvGrpSpPr/>
        <p:nvPr/>
      </p:nvGrpSpPr>
      <p:grpSpPr>
        <a:xfrm>
          <a:off x="0" y="0"/>
          <a:ext cx="0" cy="0"/>
          <a:chOff x="0" y="0"/>
          <a:chExt cx="0" cy="0"/>
        </a:xfrm>
      </p:grpSpPr>
      <p:sp>
        <p:nvSpPr>
          <p:cNvPr id="98" name="Google Shape;98;p15"/>
          <p:cNvSpPr/>
          <p:nvPr/>
        </p:nvSpPr>
        <p:spPr>
          <a:xfrm>
            <a:off x="6096000" y="0"/>
            <a:ext cx="6096000" cy="6858000"/>
          </a:xfrm>
          <a:prstGeom prst="rect">
            <a:avLst/>
          </a:prstGeom>
          <a:solidFill>
            <a:srgbClr val="F2F2F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Gill Sans"/>
              <a:ea typeface="Gill Sans"/>
              <a:cs typeface="Gill Sans"/>
              <a:sym typeface="Gill Sans"/>
            </a:endParaRPr>
          </a:p>
        </p:txBody>
      </p:sp>
      <p:sp>
        <p:nvSpPr>
          <p:cNvPr id="99" name="Google Shape;99;p15"/>
          <p:cNvSpPr txBox="1">
            <a:spLocks noGrp="1"/>
          </p:cNvSpPr>
          <p:nvPr>
            <p:ph type="ctrTitle"/>
          </p:nvPr>
        </p:nvSpPr>
        <p:spPr>
          <a:xfrm>
            <a:off x="1600200" y="2363323"/>
            <a:ext cx="8991600" cy="1692771"/>
          </a:xfrm>
          <a:prstGeom prst="rect">
            <a:avLst/>
          </a:prstGeom>
          <a:solidFill>
            <a:srgbClr val="FFFFFF"/>
          </a:solidFill>
          <a:ln w="38100" cap="flat" cmpd="sng">
            <a:solidFill>
              <a:srgbClr val="404040"/>
            </a:solidFill>
            <a:prstDash val="solid"/>
            <a:round/>
            <a:headEnd type="none" w="sm" len="sm"/>
            <a:tailEnd type="none" w="sm" len="sm"/>
          </a:ln>
        </p:spPr>
        <p:txBody>
          <a:bodyPr spcFirstLastPara="1" wrap="square" lIns="274300" tIns="182875" rIns="274300" bIns="182875" anchor="ctr" anchorCtr="1">
            <a:normAutofit/>
          </a:bodyPr>
          <a:lstStyle/>
          <a:p>
            <a:pPr marL="0" lvl="0" indent="0" algn="ctr" rtl="0">
              <a:lnSpc>
                <a:spcPct val="90000"/>
              </a:lnSpc>
              <a:spcBef>
                <a:spcPts val="0"/>
              </a:spcBef>
              <a:spcAft>
                <a:spcPts val="0"/>
              </a:spcAft>
              <a:buClr>
                <a:srgbClr val="262626"/>
              </a:buClr>
              <a:buSzPts val="4800"/>
              <a:buFont typeface="Gill Sans"/>
              <a:buNone/>
            </a:pPr>
            <a:r>
              <a:rPr lang="en-US" sz="4800"/>
              <a:t>WEB DESIGN</a:t>
            </a:r>
            <a:endParaRPr/>
          </a:p>
        </p:txBody>
      </p:sp>
      <p:sp>
        <p:nvSpPr>
          <p:cNvPr id="100" name="Google Shape;100;p15"/>
          <p:cNvSpPr txBox="1">
            <a:spLocks noGrp="1"/>
          </p:cNvSpPr>
          <p:nvPr>
            <p:ph type="subTitle" idx="1"/>
          </p:nvPr>
        </p:nvSpPr>
        <p:spPr>
          <a:xfrm>
            <a:off x="6851363" y="5388428"/>
            <a:ext cx="5177351" cy="1371600"/>
          </a:xfrm>
          <a:prstGeom prst="rect">
            <a:avLst/>
          </a:prstGeom>
          <a:noFill/>
          <a:ln>
            <a:noFill/>
          </a:ln>
        </p:spPr>
        <p:txBody>
          <a:bodyPr spcFirstLastPara="1" wrap="square" lIns="91425" tIns="45700" rIns="91425" bIns="45700" anchor="t" anchorCtr="0">
            <a:normAutofit/>
          </a:bodyPr>
          <a:lstStyle/>
          <a:p>
            <a:pPr marL="0" lvl="0" indent="0" algn="r" rtl="0">
              <a:lnSpc>
                <a:spcPct val="90000"/>
              </a:lnSpc>
              <a:spcBef>
                <a:spcPts val="0"/>
              </a:spcBef>
              <a:spcAft>
                <a:spcPts val="0"/>
              </a:spcAft>
              <a:buSzPts val="2400"/>
              <a:buNone/>
            </a:pPr>
            <a:r>
              <a:rPr lang="en-US" sz="2400" dirty="0">
                <a:solidFill>
                  <a:schemeClr val="dk1"/>
                </a:solidFill>
              </a:rPr>
              <a:t>Chapter Four</a:t>
            </a:r>
          </a:p>
          <a:p>
            <a:pPr marL="0" lvl="0" indent="0" algn="r" rtl="0">
              <a:lnSpc>
                <a:spcPct val="90000"/>
              </a:lnSpc>
              <a:spcBef>
                <a:spcPts val="0"/>
              </a:spcBef>
              <a:spcAft>
                <a:spcPts val="0"/>
              </a:spcAft>
              <a:buSzPts val="2400"/>
              <a:buNone/>
            </a:pPr>
            <a:r>
              <a:rPr lang="en-US" sz="2400" dirty="0">
                <a:solidFill>
                  <a:schemeClr val="dk1"/>
                </a:solidFill>
              </a:rPr>
              <a:t>Layout and Design</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3"/>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p>
            <a:pPr marL="0" lvl="0" indent="0" algn="ctr" rtl="0">
              <a:lnSpc>
                <a:spcPct val="90000"/>
              </a:lnSpc>
              <a:spcBef>
                <a:spcPts val="0"/>
              </a:spcBef>
              <a:spcAft>
                <a:spcPts val="0"/>
              </a:spcAft>
              <a:buClr>
                <a:srgbClr val="262626"/>
              </a:buClr>
              <a:buSzPts val="2800"/>
              <a:buFont typeface="Gill Sans"/>
              <a:buNone/>
            </a:pPr>
            <a:r>
              <a:rPr lang="en-US" sz="4000" b="1" dirty="0"/>
              <a:t>WEBSITES CAN HELP!</a:t>
            </a:r>
            <a:endParaRPr sz="4000" b="1" dirty="0"/>
          </a:p>
        </p:txBody>
      </p:sp>
      <p:sp>
        <p:nvSpPr>
          <p:cNvPr id="146" name="Google Shape;146;p23"/>
          <p:cNvSpPr txBox="1">
            <a:spLocks noGrp="1"/>
          </p:cNvSpPr>
          <p:nvPr>
            <p:ph type="body" idx="1"/>
          </p:nvPr>
        </p:nvSpPr>
        <p:spPr>
          <a:xfrm>
            <a:off x="2231136" y="2638044"/>
            <a:ext cx="7729728" cy="3101983"/>
          </a:xfrm>
          <a:prstGeom prst="rect">
            <a:avLst/>
          </a:prstGeom>
          <a:noFill/>
          <a:ln>
            <a:noFill/>
          </a:ln>
        </p:spPr>
        <p:txBody>
          <a:bodyPr spcFirstLastPara="1" wrap="square" lIns="91425" tIns="45700" rIns="91425" bIns="45700" anchor="t" anchorCtr="0">
            <a:normAutofit/>
          </a:bodyPr>
          <a:lstStyle/>
          <a:p>
            <a:pPr marL="0" lvl="0" indent="0" algn="ctr" rtl="0">
              <a:lnSpc>
                <a:spcPct val="100000"/>
              </a:lnSpc>
              <a:spcBef>
                <a:spcPts val="0"/>
              </a:spcBef>
              <a:spcAft>
                <a:spcPts val="0"/>
              </a:spcAft>
              <a:buSzPts val="1800"/>
              <a:buNone/>
            </a:pPr>
            <a:r>
              <a:rPr lang="en-US" sz="3800" dirty="0"/>
              <a:t>Can you find a website where we can create a color scheme?</a:t>
            </a:r>
          </a:p>
          <a:p>
            <a:pPr marL="0" lvl="0" indent="0" algn="ctr" rtl="0">
              <a:lnSpc>
                <a:spcPct val="100000"/>
              </a:lnSpc>
              <a:spcBef>
                <a:spcPts val="0"/>
              </a:spcBef>
              <a:spcAft>
                <a:spcPts val="0"/>
              </a:spcAft>
              <a:buSzPts val="1800"/>
              <a:buNone/>
            </a:pPr>
            <a:endParaRPr lang="en-US" sz="3800" dirty="0"/>
          </a:p>
          <a:p>
            <a:pPr marL="0" lvl="0" indent="0" algn="ctr" rtl="0">
              <a:lnSpc>
                <a:spcPct val="100000"/>
              </a:lnSpc>
              <a:spcBef>
                <a:spcPts val="0"/>
              </a:spcBef>
              <a:spcAft>
                <a:spcPts val="0"/>
              </a:spcAft>
              <a:buSzPts val="1800"/>
              <a:buNone/>
            </a:pPr>
            <a:r>
              <a:rPr lang="en-US" sz="3800" dirty="0" err="1"/>
              <a:t>canva</a:t>
            </a:r>
            <a:endParaRPr sz="3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4">
          <a:extLst>
            <a:ext uri="{FF2B5EF4-FFF2-40B4-BE49-F238E27FC236}">
              <a16:creationId xmlns:a16="http://schemas.microsoft.com/office/drawing/2014/main" id="{53FAC73F-C456-46CC-010A-20A5EC580B87}"/>
            </a:ext>
          </a:extLst>
        </p:cNvPr>
        <p:cNvGrpSpPr/>
        <p:nvPr/>
      </p:nvGrpSpPr>
      <p:grpSpPr>
        <a:xfrm>
          <a:off x="0" y="0"/>
          <a:ext cx="0" cy="0"/>
          <a:chOff x="0" y="0"/>
          <a:chExt cx="0" cy="0"/>
        </a:xfrm>
      </p:grpSpPr>
      <p:sp>
        <p:nvSpPr>
          <p:cNvPr id="145" name="Google Shape;145;p23">
            <a:extLst>
              <a:ext uri="{FF2B5EF4-FFF2-40B4-BE49-F238E27FC236}">
                <a16:creationId xmlns:a16="http://schemas.microsoft.com/office/drawing/2014/main" id="{ADB0C828-910D-0F65-67CA-88CAABDDF983}"/>
              </a:ext>
            </a:extLst>
          </p:cNvPr>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p>
            <a:pPr marL="0" lvl="0" indent="0" algn="ctr" rtl="0">
              <a:lnSpc>
                <a:spcPct val="90000"/>
              </a:lnSpc>
              <a:spcBef>
                <a:spcPts val="0"/>
              </a:spcBef>
              <a:spcAft>
                <a:spcPts val="0"/>
              </a:spcAft>
              <a:buClr>
                <a:srgbClr val="262626"/>
              </a:buClr>
              <a:buSzPts val="2800"/>
              <a:buFont typeface="Gill Sans"/>
              <a:buNone/>
            </a:pPr>
            <a:r>
              <a:rPr lang="en-US" sz="4000" b="1" dirty="0"/>
              <a:t>USE GRADIENTS</a:t>
            </a:r>
            <a:endParaRPr sz="4000" b="1" dirty="0"/>
          </a:p>
        </p:txBody>
      </p:sp>
      <p:sp>
        <p:nvSpPr>
          <p:cNvPr id="146" name="Google Shape;146;p23">
            <a:extLst>
              <a:ext uri="{FF2B5EF4-FFF2-40B4-BE49-F238E27FC236}">
                <a16:creationId xmlns:a16="http://schemas.microsoft.com/office/drawing/2014/main" id="{B94482F5-7738-A451-BB51-A77EA008882D}"/>
              </a:ext>
            </a:extLst>
          </p:cNvPr>
          <p:cNvSpPr txBox="1">
            <a:spLocks noGrp="1"/>
          </p:cNvSpPr>
          <p:nvPr>
            <p:ph type="body" idx="1"/>
          </p:nvPr>
        </p:nvSpPr>
        <p:spPr>
          <a:xfrm>
            <a:off x="2231136" y="2638044"/>
            <a:ext cx="7729728" cy="3101983"/>
          </a:xfrm>
          <a:prstGeom prst="rect">
            <a:avLst/>
          </a:prstGeom>
          <a:noFill/>
          <a:ln>
            <a:noFill/>
          </a:ln>
        </p:spPr>
        <p:txBody>
          <a:bodyPr spcFirstLastPara="1" wrap="square" lIns="91425" tIns="45700" rIns="91425" bIns="45700" anchor="t" anchorCtr="0">
            <a:normAutofit/>
          </a:bodyPr>
          <a:lstStyle/>
          <a:p>
            <a:pPr marL="0" lvl="0" indent="0" algn="ctr" rtl="0">
              <a:lnSpc>
                <a:spcPct val="100000"/>
              </a:lnSpc>
              <a:spcBef>
                <a:spcPts val="0"/>
              </a:spcBef>
              <a:spcAft>
                <a:spcPts val="0"/>
              </a:spcAft>
              <a:buSzPts val="1800"/>
              <a:buNone/>
            </a:pPr>
            <a:r>
              <a:rPr lang="en-US" sz="3800" dirty="0"/>
              <a:t>Gradients is where one </a:t>
            </a:r>
          </a:p>
          <a:p>
            <a:pPr marL="0" lvl="0" indent="0" algn="ctr" rtl="0">
              <a:lnSpc>
                <a:spcPct val="100000"/>
              </a:lnSpc>
              <a:spcBef>
                <a:spcPts val="0"/>
              </a:spcBef>
              <a:spcAft>
                <a:spcPts val="0"/>
              </a:spcAft>
              <a:buSzPts val="1800"/>
              <a:buNone/>
            </a:pPr>
            <a:r>
              <a:rPr lang="en-US" sz="3800" dirty="0"/>
              <a:t>color fades into another.</a:t>
            </a:r>
          </a:p>
          <a:p>
            <a:pPr marL="0" lvl="0" indent="0" algn="ctr" rtl="0">
              <a:lnSpc>
                <a:spcPct val="100000"/>
              </a:lnSpc>
              <a:spcBef>
                <a:spcPts val="0"/>
              </a:spcBef>
              <a:spcAft>
                <a:spcPts val="0"/>
              </a:spcAft>
              <a:buSzPts val="1800"/>
              <a:buNone/>
            </a:pPr>
            <a:endParaRPr sz="3800" dirty="0"/>
          </a:p>
        </p:txBody>
      </p:sp>
    </p:spTree>
    <p:extLst>
      <p:ext uri="{BB962C8B-B14F-4D97-AF65-F5344CB8AC3E}">
        <p14:creationId xmlns:p14="http://schemas.microsoft.com/office/powerpoint/2010/main" val="30627471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4">
          <a:extLst>
            <a:ext uri="{FF2B5EF4-FFF2-40B4-BE49-F238E27FC236}">
              <a16:creationId xmlns:a16="http://schemas.microsoft.com/office/drawing/2014/main" id="{04FE4555-1471-51CC-6258-D6F30EB9B4C8}"/>
            </a:ext>
          </a:extLst>
        </p:cNvPr>
        <p:cNvGrpSpPr/>
        <p:nvPr/>
      </p:nvGrpSpPr>
      <p:grpSpPr>
        <a:xfrm>
          <a:off x="0" y="0"/>
          <a:ext cx="0" cy="0"/>
          <a:chOff x="0" y="0"/>
          <a:chExt cx="0" cy="0"/>
        </a:xfrm>
      </p:grpSpPr>
      <p:sp>
        <p:nvSpPr>
          <p:cNvPr id="145" name="Google Shape;145;p23">
            <a:extLst>
              <a:ext uri="{FF2B5EF4-FFF2-40B4-BE49-F238E27FC236}">
                <a16:creationId xmlns:a16="http://schemas.microsoft.com/office/drawing/2014/main" id="{565665F8-C5E4-40B9-78CE-3924E4A83E1C}"/>
              </a:ext>
            </a:extLst>
          </p:cNvPr>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p>
            <a:pPr marL="0" lvl="0" indent="0" algn="ctr" rtl="0">
              <a:lnSpc>
                <a:spcPct val="90000"/>
              </a:lnSpc>
              <a:spcBef>
                <a:spcPts val="0"/>
              </a:spcBef>
              <a:spcAft>
                <a:spcPts val="0"/>
              </a:spcAft>
              <a:buClr>
                <a:srgbClr val="262626"/>
              </a:buClr>
              <a:buSzPts val="2800"/>
              <a:buFont typeface="Gill Sans"/>
              <a:buNone/>
            </a:pPr>
            <a:r>
              <a:rPr lang="en-US" sz="4000" b="1" dirty="0">
                <a:latin typeface="Alien Encounters" panose="00000400000000000000" pitchFamily="2" charset="0"/>
              </a:rPr>
              <a:t>CHOOSING </a:t>
            </a:r>
            <a:r>
              <a:rPr lang="en-US" sz="4000" b="1" dirty="0">
                <a:latin typeface="Alien Encounters" panose="00000400000000000000" pitchFamily="2" charset="0"/>
                <a:ea typeface="Gadugi" panose="020B0502040204020203" pitchFamily="34" charset="0"/>
              </a:rPr>
              <a:t>FONTS</a:t>
            </a:r>
            <a:endParaRPr sz="4000" b="1" dirty="0">
              <a:latin typeface="Alien Encounters" panose="00000400000000000000" pitchFamily="2" charset="0"/>
              <a:ea typeface="Gadugi" panose="020B0502040204020203" pitchFamily="34" charset="0"/>
            </a:endParaRPr>
          </a:p>
        </p:txBody>
      </p:sp>
      <p:sp>
        <p:nvSpPr>
          <p:cNvPr id="146" name="Google Shape;146;p23">
            <a:extLst>
              <a:ext uri="{FF2B5EF4-FFF2-40B4-BE49-F238E27FC236}">
                <a16:creationId xmlns:a16="http://schemas.microsoft.com/office/drawing/2014/main" id="{098F3081-23F1-C124-9259-0C2A756CBE31}"/>
              </a:ext>
            </a:extLst>
          </p:cNvPr>
          <p:cNvSpPr txBox="1">
            <a:spLocks noGrp="1"/>
          </p:cNvSpPr>
          <p:nvPr>
            <p:ph type="body" idx="1"/>
          </p:nvPr>
        </p:nvSpPr>
        <p:spPr>
          <a:xfrm>
            <a:off x="2231136" y="2638044"/>
            <a:ext cx="7729728" cy="3101983"/>
          </a:xfrm>
          <a:prstGeom prst="rect">
            <a:avLst/>
          </a:prstGeom>
          <a:noFill/>
          <a:ln>
            <a:noFill/>
          </a:ln>
        </p:spPr>
        <p:txBody>
          <a:bodyPr spcFirstLastPara="1" wrap="square" lIns="91425" tIns="45700" rIns="91425" bIns="45700" anchor="t" anchorCtr="0">
            <a:normAutofit/>
          </a:bodyPr>
          <a:lstStyle/>
          <a:p>
            <a:pPr marL="0" lvl="0" indent="0" algn="ctr" rtl="0">
              <a:lnSpc>
                <a:spcPct val="100000"/>
              </a:lnSpc>
              <a:spcBef>
                <a:spcPts val="0"/>
              </a:spcBef>
              <a:spcAft>
                <a:spcPts val="0"/>
              </a:spcAft>
              <a:buSzPts val="1800"/>
              <a:buNone/>
            </a:pPr>
            <a:r>
              <a:rPr lang="en-US" sz="3800" dirty="0"/>
              <a:t>You should use fonts that display the personality of your website. Some fonts are playful, some are business-like, traditional and even futuristic.</a:t>
            </a:r>
          </a:p>
          <a:p>
            <a:pPr marL="0" lvl="0" indent="0" algn="ctr" rtl="0">
              <a:lnSpc>
                <a:spcPct val="100000"/>
              </a:lnSpc>
              <a:spcBef>
                <a:spcPts val="0"/>
              </a:spcBef>
              <a:spcAft>
                <a:spcPts val="0"/>
              </a:spcAft>
              <a:buSzPts val="1800"/>
              <a:buNone/>
            </a:pPr>
            <a:r>
              <a:rPr lang="en-US" sz="3800" dirty="0"/>
              <a:t>So many styles! </a:t>
            </a:r>
          </a:p>
          <a:p>
            <a:pPr marL="0" lvl="0" indent="0" algn="ctr" rtl="0">
              <a:lnSpc>
                <a:spcPct val="100000"/>
              </a:lnSpc>
              <a:spcBef>
                <a:spcPts val="0"/>
              </a:spcBef>
              <a:spcAft>
                <a:spcPts val="0"/>
              </a:spcAft>
              <a:buSzPts val="1800"/>
              <a:buNone/>
            </a:pPr>
            <a:endParaRPr sz="3800" dirty="0"/>
          </a:p>
        </p:txBody>
      </p:sp>
    </p:spTree>
    <p:extLst>
      <p:ext uri="{BB962C8B-B14F-4D97-AF65-F5344CB8AC3E}">
        <p14:creationId xmlns:p14="http://schemas.microsoft.com/office/powerpoint/2010/main" val="30874029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6">
          <a:extLst>
            <a:ext uri="{FF2B5EF4-FFF2-40B4-BE49-F238E27FC236}">
              <a16:creationId xmlns:a16="http://schemas.microsoft.com/office/drawing/2014/main" id="{FE8E5F92-FE36-80F0-0AEF-3CEA2B26FB4C}"/>
            </a:ext>
          </a:extLst>
        </p:cNvPr>
        <p:cNvGrpSpPr/>
        <p:nvPr/>
      </p:nvGrpSpPr>
      <p:grpSpPr>
        <a:xfrm>
          <a:off x="0" y="0"/>
          <a:ext cx="0" cy="0"/>
          <a:chOff x="0" y="0"/>
          <a:chExt cx="0" cy="0"/>
        </a:xfrm>
      </p:grpSpPr>
      <p:sp>
        <p:nvSpPr>
          <p:cNvPr id="127" name="Google Shape;127;p20">
            <a:extLst>
              <a:ext uri="{FF2B5EF4-FFF2-40B4-BE49-F238E27FC236}">
                <a16:creationId xmlns:a16="http://schemas.microsoft.com/office/drawing/2014/main" id="{62686C71-C747-06CD-8208-3EEF44F4119E}"/>
              </a:ext>
            </a:extLst>
          </p:cNvPr>
          <p:cNvSpPr txBox="1">
            <a:spLocks noGrp="1"/>
          </p:cNvSpPr>
          <p:nvPr>
            <p:ph type="title"/>
          </p:nvPr>
        </p:nvSpPr>
        <p:spPr>
          <a:xfrm>
            <a:off x="2231136" y="964691"/>
            <a:ext cx="7729728" cy="4870051"/>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p>
            <a:pPr marL="0" lvl="0" indent="0" algn="ctr" rtl="0">
              <a:lnSpc>
                <a:spcPct val="90000"/>
              </a:lnSpc>
              <a:spcBef>
                <a:spcPts val="0"/>
              </a:spcBef>
              <a:spcAft>
                <a:spcPts val="0"/>
              </a:spcAft>
              <a:buClr>
                <a:srgbClr val="262626"/>
              </a:buClr>
              <a:buSzPts val="5000"/>
              <a:buFont typeface="Gill Sans"/>
              <a:buNone/>
            </a:pPr>
            <a:br>
              <a:rPr lang="en-US" sz="5400" dirty="0"/>
            </a:br>
            <a:r>
              <a:rPr lang="en-US" sz="5400" b="1" dirty="0"/>
              <a:t>What is your </a:t>
            </a:r>
            <a:br>
              <a:rPr lang="en-US" sz="5400" b="1" dirty="0"/>
            </a:br>
            <a:r>
              <a:rPr lang="en-US" sz="5400" b="1" dirty="0"/>
              <a:t>look and feel </a:t>
            </a:r>
            <a:br>
              <a:rPr lang="en-US" sz="5400" b="1" dirty="0"/>
            </a:br>
            <a:r>
              <a:rPr lang="en-US" sz="5400" b="1" dirty="0"/>
              <a:t>to your website?</a:t>
            </a:r>
            <a:br>
              <a:rPr lang="en-US" sz="5000" dirty="0"/>
            </a:br>
            <a:endParaRPr dirty="0"/>
          </a:p>
        </p:txBody>
      </p:sp>
    </p:spTree>
    <p:extLst>
      <p:ext uri="{BB962C8B-B14F-4D97-AF65-F5344CB8AC3E}">
        <p14:creationId xmlns:p14="http://schemas.microsoft.com/office/powerpoint/2010/main" val="38360845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4">
          <a:extLst>
            <a:ext uri="{FF2B5EF4-FFF2-40B4-BE49-F238E27FC236}">
              <a16:creationId xmlns:a16="http://schemas.microsoft.com/office/drawing/2014/main" id="{71214C72-C6EA-CF13-548D-1057C96481D0}"/>
            </a:ext>
          </a:extLst>
        </p:cNvPr>
        <p:cNvGrpSpPr/>
        <p:nvPr/>
      </p:nvGrpSpPr>
      <p:grpSpPr>
        <a:xfrm>
          <a:off x="0" y="0"/>
          <a:ext cx="0" cy="0"/>
          <a:chOff x="0" y="0"/>
          <a:chExt cx="0" cy="0"/>
        </a:xfrm>
      </p:grpSpPr>
      <p:sp>
        <p:nvSpPr>
          <p:cNvPr id="145" name="Google Shape;145;p23">
            <a:extLst>
              <a:ext uri="{FF2B5EF4-FFF2-40B4-BE49-F238E27FC236}">
                <a16:creationId xmlns:a16="http://schemas.microsoft.com/office/drawing/2014/main" id="{77B2C5AA-72B1-00FE-F11E-010B39288656}"/>
              </a:ext>
            </a:extLst>
          </p:cNvPr>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p>
            <a:pPr marL="0" lvl="0" indent="0" algn="ctr" rtl="0">
              <a:lnSpc>
                <a:spcPct val="90000"/>
              </a:lnSpc>
              <a:spcBef>
                <a:spcPts val="0"/>
              </a:spcBef>
              <a:spcAft>
                <a:spcPts val="0"/>
              </a:spcAft>
              <a:buClr>
                <a:srgbClr val="262626"/>
              </a:buClr>
              <a:buSzPts val="2800"/>
              <a:buFont typeface="Gill Sans"/>
              <a:buNone/>
            </a:pPr>
            <a:r>
              <a:rPr lang="en-US" sz="4000" b="1" dirty="0">
                <a:latin typeface="ADLaM Display" panose="020F0502020204030204" pitchFamily="2" charset="0"/>
                <a:ea typeface="ADLaM Display" panose="020F0502020204030204" pitchFamily="2" charset="0"/>
                <a:cs typeface="ADLaM Display" panose="020F0502020204030204" pitchFamily="2" charset="0"/>
              </a:rPr>
              <a:t>ASSIGNMENT</a:t>
            </a:r>
            <a:endParaRPr sz="4000" b="1" dirty="0">
              <a:latin typeface="ADLaM Display" panose="020F0502020204030204" pitchFamily="2" charset="0"/>
              <a:ea typeface="ADLaM Display" panose="020F0502020204030204" pitchFamily="2" charset="0"/>
              <a:cs typeface="ADLaM Display" panose="020F0502020204030204" pitchFamily="2" charset="0"/>
            </a:endParaRPr>
          </a:p>
        </p:txBody>
      </p:sp>
      <p:sp>
        <p:nvSpPr>
          <p:cNvPr id="146" name="Google Shape;146;p23">
            <a:extLst>
              <a:ext uri="{FF2B5EF4-FFF2-40B4-BE49-F238E27FC236}">
                <a16:creationId xmlns:a16="http://schemas.microsoft.com/office/drawing/2014/main" id="{DB1179A6-5D39-3817-0078-9CCEDE46EC54}"/>
              </a:ext>
            </a:extLst>
          </p:cNvPr>
          <p:cNvSpPr txBox="1">
            <a:spLocks noGrp="1"/>
          </p:cNvSpPr>
          <p:nvPr>
            <p:ph type="body" idx="1"/>
          </p:nvPr>
        </p:nvSpPr>
        <p:spPr>
          <a:xfrm>
            <a:off x="2231136" y="2638044"/>
            <a:ext cx="7729728" cy="3101983"/>
          </a:xfrm>
          <a:prstGeom prst="rect">
            <a:avLst/>
          </a:prstGeom>
          <a:noFill/>
          <a:ln>
            <a:noFill/>
          </a:ln>
        </p:spPr>
        <p:txBody>
          <a:bodyPr spcFirstLastPara="1" wrap="square" lIns="91425" tIns="45700" rIns="91425" bIns="45700" anchor="t" anchorCtr="0">
            <a:normAutofit fontScale="92500" lnSpcReduction="10000"/>
          </a:bodyPr>
          <a:lstStyle/>
          <a:p>
            <a:pPr marL="0" lvl="0" indent="0" algn="ctr" rtl="0">
              <a:lnSpc>
                <a:spcPct val="100000"/>
              </a:lnSpc>
              <a:spcBef>
                <a:spcPts val="0"/>
              </a:spcBef>
              <a:spcAft>
                <a:spcPts val="0"/>
              </a:spcAft>
              <a:buSzPts val="1800"/>
              <a:buNone/>
            </a:pPr>
            <a:r>
              <a:rPr lang="en-US" sz="3800" dirty="0"/>
              <a:t>Visit these websites and explain the look and feel. </a:t>
            </a:r>
          </a:p>
          <a:p>
            <a:pPr marL="0" lvl="0" indent="0" algn="ctr" rtl="0">
              <a:lnSpc>
                <a:spcPct val="100000"/>
              </a:lnSpc>
              <a:spcBef>
                <a:spcPts val="0"/>
              </a:spcBef>
              <a:spcAft>
                <a:spcPts val="0"/>
              </a:spcAft>
              <a:buSzPts val="1800"/>
              <a:buNone/>
            </a:pPr>
            <a:r>
              <a:rPr lang="en-US" sz="3800" dirty="0">
                <a:hlinkClick r:id="rId3"/>
              </a:rPr>
              <a:t>www.seventeen.com</a:t>
            </a:r>
            <a:endParaRPr lang="en-US" sz="3800" dirty="0"/>
          </a:p>
          <a:p>
            <a:pPr marL="0" lvl="0" indent="0" algn="ctr" rtl="0">
              <a:lnSpc>
                <a:spcPct val="100000"/>
              </a:lnSpc>
              <a:spcBef>
                <a:spcPts val="0"/>
              </a:spcBef>
              <a:spcAft>
                <a:spcPts val="0"/>
              </a:spcAft>
              <a:buSzPts val="1800"/>
              <a:buNone/>
            </a:pPr>
            <a:r>
              <a:rPr lang="en-US" sz="3800" dirty="0">
                <a:hlinkClick r:id="rId4"/>
              </a:rPr>
              <a:t>www.moshimonsters.com</a:t>
            </a:r>
            <a:endParaRPr lang="en-US" sz="3800" dirty="0"/>
          </a:p>
          <a:p>
            <a:pPr marL="0" lvl="0" indent="0" algn="ctr" rtl="0">
              <a:lnSpc>
                <a:spcPct val="100000"/>
              </a:lnSpc>
              <a:spcBef>
                <a:spcPts val="0"/>
              </a:spcBef>
              <a:spcAft>
                <a:spcPts val="0"/>
              </a:spcAft>
              <a:buSzPts val="1800"/>
              <a:buNone/>
            </a:pPr>
            <a:r>
              <a:rPr lang="en-US" sz="3800" dirty="0">
                <a:hlinkClick r:id="rId5"/>
              </a:rPr>
              <a:t>www.fbi.gov</a:t>
            </a:r>
            <a:endParaRPr lang="en-US" sz="3800" dirty="0"/>
          </a:p>
          <a:p>
            <a:pPr marL="0" lvl="0" indent="0" algn="ctr" rtl="0">
              <a:lnSpc>
                <a:spcPct val="100000"/>
              </a:lnSpc>
              <a:spcBef>
                <a:spcPts val="0"/>
              </a:spcBef>
              <a:spcAft>
                <a:spcPts val="0"/>
              </a:spcAft>
              <a:buSzPts val="1800"/>
              <a:buNone/>
            </a:pPr>
            <a:r>
              <a:rPr lang="en-US" sz="3800" dirty="0">
                <a:hlinkClick r:id="rId6"/>
              </a:rPr>
              <a:t>www.wkkellogg.com</a:t>
            </a:r>
            <a:endParaRPr lang="en-US" sz="3800" dirty="0"/>
          </a:p>
          <a:p>
            <a:pPr marL="0" lvl="0" indent="0" algn="ctr" rtl="0">
              <a:lnSpc>
                <a:spcPct val="100000"/>
              </a:lnSpc>
              <a:spcBef>
                <a:spcPts val="0"/>
              </a:spcBef>
              <a:spcAft>
                <a:spcPts val="0"/>
              </a:spcAft>
              <a:buSzPts val="1800"/>
              <a:buNone/>
            </a:pPr>
            <a:endParaRPr sz="3800" dirty="0"/>
          </a:p>
        </p:txBody>
      </p:sp>
    </p:spTree>
    <p:extLst>
      <p:ext uri="{BB962C8B-B14F-4D97-AF65-F5344CB8AC3E}">
        <p14:creationId xmlns:p14="http://schemas.microsoft.com/office/powerpoint/2010/main" val="5503246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22"/>
        <p:cNvGrpSpPr/>
        <p:nvPr/>
      </p:nvGrpSpPr>
      <p:grpSpPr>
        <a:xfrm>
          <a:off x="0" y="0"/>
          <a:ext cx="0" cy="0"/>
          <a:chOff x="0" y="0"/>
          <a:chExt cx="0" cy="0"/>
        </a:xfrm>
      </p:grpSpPr>
      <p:sp>
        <p:nvSpPr>
          <p:cNvPr id="223" name="Google Shape;223;p36"/>
          <p:cNvSpPr/>
          <p:nvPr/>
        </p:nvSpPr>
        <p:spPr>
          <a:xfrm>
            <a:off x="0" y="0"/>
            <a:ext cx="12191999"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Gill Sans"/>
              <a:ea typeface="Gill Sans"/>
              <a:cs typeface="Gill Sans"/>
              <a:sym typeface="Gill Sans"/>
            </a:endParaRPr>
          </a:p>
        </p:txBody>
      </p:sp>
      <p:sp>
        <p:nvSpPr>
          <p:cNvPr id="225" name="Google Shape;225;p36"/>
          <p:cNvSpPr txBox="1">
            <a:spLocks noGrp="1"/>
          </p:cNvSpPr>
          <p:nvPr>
            <p:ph type="title"/>
          </p:nvPr>
        </p:nvSpPr>
        <p:spPr>
          <a:xfrm>
            <a:off x="804672" y="2404872"/>
            <a:ext cx="3044950" cy="1627792"/>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274300" tIns="182875" rIns="274300" bIns="182875" anchor="ctr" anchorCtr="1">
            <a:normAutofit/>
          </a:bodyPr>
          <a:lstStyle/>
          <a:p>
            <a:pPr marL="0" lvl="0" indent="0" algn="ctr" rtl="0">
              <a:lnSpc>
                <a:spcPct val="90000"/>
              </a:lnSpc>
              <a:spcBef>
                <a:spcPts val="0"/>
              </a:spcBef>
              <a:spcAft>
                <a:spcPts val="0"/>
              </a:spcAft>
              <a:buClr>
                <a:srgbClr val="262626"/>
              </a:buClr>
              <a:buSzPts val="2800"/>
              <a:buFont typeface="Gill Sans"/>
              <a:buNone/>
            </a:pPr>
            <a:r>
              <a:rPr lang="en-US" dirty="0"/>
              <a:t>END OF CHAPTER 4</a:t>
            </a:r>
            <a:endParaRPr dirty="0"/>
          </a:p>
        </p:txBody>
      </p:sp>
      <p:pic>
        <p:nvPicPr>
          <p:cNvPr id="3" name="Picture 2" descr="A close-up of the words written in sand">
            <a:extLst>
              <a:ext uri="{FF2B5EF4-FFF2-40B4-BE49-F238E27FC236}">
                <a16:creationId xmlns:a16="http://schemas.microsoft.com/office/drawing/2014/main" id="{1D64769C-B8F1-5C40-37A6-F28055827E30}"/>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4891990" y="1067685"/>
            <a:ext cx="6672318" cy="444821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16"/>
          <p:cNvSpPr txBox="1">
            <a:spLocks noGrp="1"/>
          </p:cNvSpPr>
          <p:nvPr>
            <p:ph type="title"/>
          </p:nvPr>
        </p:nvSpPr>
        <p:spPr>
          <a:xfrm>
            <a:off x="2231136" y="964691"/>
            <a:ext cx="7729728" cy="4467279"/>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p>
            <a:pPr marL="0" lvl="0" indent="0" algn="ctr" rtl="0">
              <a:lnSpc>
                <a:spcPct val="90000"/>
              </a:lnSpc>
              <a:spcBef>
                <a:spcPts val="0"/>
              </a:spcBef>
              <a:spcAft>
                <a:spcPts val="0"/>
              </a:spcAft>
              <a:buClr>
                <a:srgbClr val="262626"/>
              </a:buClr>
              <a:buSzPts val="2800"/>
              <a:buFont typeface="Gill Sans"/>
              <a:buNone/>
            </a:pPr>
            <a:r>
              <a:rPr lang="en-US" dirty="0"/>
              <a:t>“</a:t>
            </a:r>
            <a:r>
              <a:rPr lang="en-US" sz="4000" dirty="0"/>
              <a:t>Your layout needs to communicate order and consistency, so the design looks professional and its easy to use. The fonts, colors, textures, and images you choose will combine to create the look and feel of your website.”</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17"/>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p>
            <a:pPr marL="0" lvl="0" indent="0" algn="ctr" rtl="0">
              <a:lnSpc>
                <a:spcPct val="90000"/>
              </a:lnSpc>
              <a:spcBef>
                <a:spcPts val="0"/>
              </a:spcBef>
              <a:spcAft>
                <a:spcPts val="0"/>
              </a:spcAft>
              <a:buClr>
                <a:srgbClr val="262626"/>
              </a:buClr>
              <a:buSzPts val="3300"/>
              <a:buFont typeface="Gill Sans"/>
              <a:buNone/>
            </a:pPr>
            <a:r>
              <a:rPr lang="en-US" sz="3300" b="1" dirty="0"/>
              <a:t>THE ROLE OF YOUR DESIGN</a:t>
            </a:r>
            <a:endParaRPr dirty="0"/>
          </a:p>
        </p:txBody>
      </p:sp>
      <p:sp>
        <p:nvSpPr>
          <p:cNvPr id="111" name="Google Shape;111;p17"/>
          <p:cNvSpPr txBox="1">
            <a:spLocks noGrp="1"/>
          </p:cNvSpPr>
          <p:nvPr>
            <p:ph type="body" idx="1"/>
          </p:nvPr>
        </p:nvSpPr>
        <p:spPr>
          <a:xfrm>
            <a:off x="2231136" y="2638044"/>
            <a:ext cx="7729728" cy="3101983"/>
          </a:xfrm>
          <a:prstGeom prst="rect">
            <a:avLst/>
          </a:prstGeom>
          <a:noFill/>
          <a:ln>
            <a:noFill/>
          </a:ln>
        </p:spPr>
        <p:txBody>
          <a:bodyPr spcFirstLastPara="1" wrap="square" lIns="91425" tIns="45700" rIns="91425" bIns="45700" anchor="t" anchorCtr="0">
            <a:normAutofit/>
          </a:bodyPr>
          <a:lstStyle/>
          <a:p>
            <a:pPr marL="228600" lvl="0" indent="-228600" algn="l" rtl="0">
              <a:lnSpc>
                <a:spcPct val="100000"/>
              </a:lnSpc>
              <a:spcBef>
                <a:spcPts val="0"/>
              </a:spcBef>
              <a:spcAft>
                <a:spcPts val="0"/>
              </a:spcAft>
              <a:buSzPts val="3300"/>
              <a:buChar char="•"/>
            </a:pPr>
            <a:r>
              <a:rPr lang="en-US" sz="3300" dirty="0"/>
              <a:t>Encourage engagement</a:t>
            </a:r>
          </a:p>
          <a:p>
            <a:pPr marL="228600" lvl="0" indent="-228600" algn="l" rtl="0">
              <a:lnSpc>
                <a:spcPct val="100000"/>
              </a:lnSpc>
              <a:spcBef>
                <a:spcPts val="0"/>
              </a:spcBef>
              <a:spcAft>
                <a:spcPts val="0"/>
              </a:spcAft>
              <a:buSzPts val="3300"/>
              <a:buChar char="•"/>
            </a:pPr>
            <a:r>
              <a:rPr lang="en-US" sz="3300" dirty="0"/>
              <a:t>Communicate order</a:t>
            </a:r>
          </a:p>
          <a:p>
            <a:pPr marL="228600" lvl="0" indent="-228600" algn="l" rtl="0">
              <a:lnSpc>
                <a:spcPct val="100000"/>
              </a:lnSpc>
              <a:spcBef>
                <a:spcPts val="0"/>
              </a:spcBef>
              <a:spcAft>
                <a:spcPts val="0"/>
              </a:spcAft>
              <a:buSzPts val="3300"/>
              <a:buChar char="•"/>
            </a:pPr>
            <a:r>
              <a:rPr lang="en-US" sz="3300" dirty="0"/>
              <a:t>Define the boundaries of the website </a:t>
            </a:r>
          </a:p>
          <a:p>
            <a:pPr marL="228600" lvl="0" indent="-228600" algn="l" rtl="0">
              <a:lnSpc>
                <a:spcPct val="100000"/>
              </a:lnSpc>
              <a:spcBef>
                <a:spcPts val="0"/>
              </a:spcBef>
              <a:spcAft>
                <a:spcPts val="0"/>
              </a:spcAft>
              <a:buSzPts val="3300"/>
              <a:buChar char="•"/>
            </a:pPr>
            <a:r>
              <a:rPr lang="en-US" sz="3300" dirty="0"/>
              <a:t>Feel easy-to-use</a:t>
            </a:r>
          </a:p>
          <a:p>
            <a:pPr marL="228600" lvl="0" indent="-228600" algn="l" rtl="0">
              <a:lnSpc>
                <a:spcPct val="100000"/>
              </a:lnSpc>
              <a:spcBef>
                <a:spcPts val="0"/>
              </a:spcBef>
              <a:spcAft>
                <a:spcPts val="0"/>
              </a:spcAft>
              <a:buSzPts val="3300"/>
              <a:buChar char="•"/>
            </a:pPr>
            <a:r>
              <a:rPr lang="en-US" sz="3300" dirty="0"/>
              <a:t>Inspire confidence</a:t>
            </a:r>
            <a:endParaRPr sz="33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9">
          <a:extLst>
            <a:ext uri="{FF2B5EF4-FFF2-40B4-BE49-F238E27FC236}">
              <a16:creationId xmlns:a16="http://schemas.microsoft.com/office/drawing/2014/main" id="{F1E19880-BC90-CFC2-4463-DD65CE22EE52}"/>
            </a:ext>
          </a:extLst>
        </p:cNvPr>
        <p:cNvGrpSpPr/>
        <p:nvPr/>
      </p:nvGrpSpPr>
      <p:grpSpPr>
        <a:xfrm>
          <a:off x="0" y="0"/>
          <a:ext cx="0" cy="0"/>
          <a:chOff x="0" y="0"/>
          <a:chExt cx="0" cy="0"/>
        </a:xfrm>
      </p:grpSpPr>
      <p:sp>
        <p:nvSpPr>
          <p:cNvPr id="110" name="Google Shape;110;p17">
            <a:extLst>
              <a:ext uri="{FF2B5EF4-FFF2-40B4-BE49-F238E27FC236}">
                <a16:creationId xmlns:a16="http://schemas.microsoft.com/office/drawing/2014/main" id="{70660E33-8D27-B849-C272-400B88BDED90}"/>
              </a:ext>
            </a:extLst>
          </p:cNvPr>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p>
            <a:pPr marL="0" lvl="0" indent="0" algn="ctr" rtl="0">
              <a:lnSpc>
                <a:spcPct val="90000"/>
              </a:lnSpc>
              <a:spcBef>
                <a:spcPts val="0"/>
              </a:spcBef>
              <a:spcAft>
                <a:spcPts val="0"/>
              </a:spcAft>
              <a:buClr>
                <a:srgbClr val="262626"/>
              </a:buClr>
              <a:buSzPts val="3300"/>
              <a:buFont typeface="Gill Sans"/>
              <a:buNone/>
            </a:pPr>
            <a:r>
              <a:rPr lang="en-US" sz="3300" b="1" dirty="0"/>
              <a:t>FIXED OR FLEXIBLE</a:t>
            </a:r>
            <a:endParaRPr dirty="0"/>
          </a:p>
        </p:txBody>
      </p:sp>
      <p:sp>
        <p:nvSpPr>
          <p:cNvPr id="111" name="Google Shape;111;p17">
            <a:extLst>
              <a:ext uri="{FF2B5EF4-FFF2-40B4-BE49-F238E27FC236}">
                <a16:creationId xmlns:a16="http://schemas.microsoft.com/office/drawing/2014/main" id="{8BC7C65D-6CBF-8003-DCC2-39A68EC2720A}"/>
              </a:ext>
            </a:extLst>
          </p:cNvPr>
          <p:cNvSpPr txBox="1">
            <a:spLocks noGrp="1"/>
          </p:cNvSpPr>
          <p:nvPr>
            <p:ph type="body" idx="1"/>
          </p:nvPr>
        </p:nvSpPr>
        <p:spPr>
          <a:xfrm>
            <a:off x="2231136" y="2638044"/>
            <a:ext cx="7729728" cy="3101983"/>
          </a:xfrm>
          <a:prstGeom prst="rect">
            <a:avLst/>
          </a:prstGeom>
          <a:noFill/>
          <a:ln>
            <a:noFill/>
          </a:ln>
        </p:spPr>
        <p:txBody>
          <a:bodyPr spcFirstLastPara="1" wrap="square" lIns="91425" tIns="45700" rIns="91425" bIns="45700" anchor="t" anchorCtr="0">
            <a:normAutofit lnSpcReduction="10000"/>
          </a:bodyPr>
          <a:lstStyle/>
          <a:p>
            <a:pPr marL="0" lvl="0" indent="0" algn="ctr" rtl="0">
              <a:lnSpc>
                <a:spcPct val="100000"/>
              </a:lnSpc>
              <a:spcBef>
                <a:spcPts val="0"/>
              </a:spcBef>
              <a:spcAft>
                <a:spcPts val="0"/>
              </a:spcAft>
              <a:buSzPts val="3300"/>
              <a:buNone/>
            </a:pPr>
            <a:r>
              <a:rPr lang="en-US" sz="3300" dirty="0"/>
              <a:t>Fixed width is the most popular solution to the challenge of different screen sizes. (it takes control away from the users. If they shrink the browser window, they might have to scroll horizontally and vertically to see everything which is annoying)</a:t>
            </a:r>
          </a:p>
          <a:p>
            <a:pPr marL="228600" lvl="0" indent="-228600" algn="l" rtl="0">
              <a:lnSpc>
                <a:spcPct val="100000"/>
              </a:lnSpc>
              <a:spcBef>
                <a:spcPts val="0"/>
              </a:spcBef>
              <a:spcAft>
                <a:spcPts val="0"/>
              </a:spcAft>
              <a:buSzPts val="3300"/>
              <a:buChar char="•"/>
            </a:pPr>
            <a:endParaRPr lang="en-US" sz="3300" dirty="0"/>
          </a:p>
          <a:p>
            <a:pPr marL="228600" lvl="0" indent="-228600" algn="l" rtl="0">
              <a:lnSpc>
                <a:spcPct val="100000"/>
              </a:lnSpc>
              <a:spcBef>
                <a:spcPts val="0"/>
              </a:spcBef>
              <a:spcAft>
                <a:spcPts val="0"/>
              </a:spcAft>
              <a:buSzPts val="3300"/>
              <a:buChar char="•"/>
            </a:pPr>
            <a:endParaRPr sz="3300" dirty="0"/>
          </a:p>
        </p:txBody>
      </p:sp>
    </p:spTree>
    <p:extLst>
      <p:ext uri="{BB962C8B-B14F-4D97-AF65-F5344CB8AC3E}">
        <p14:creationId xmlns:p14="http://schemas.microsoft.com/office/powerpoint/2010/main" val="37952910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9">
          <a:extLst>
            <a:ext uri="{FF2B5EF4-FFF2-40B4-BE49-F238E27FC236}">
              <a16:creationId xmlns:a16="http://schemas.microsoft.com/office/drawing/2014/main" id="{65F329DA-16EC-7884-8A1D-1B6850FEEFCE}"/>
            </a:ext>
          </a:extLst>
        </p:cNvPr>
        <p:cNvGrpSpPr/>
        <p:nvPr/>
      </p:nvGrpSpPr>
      <p:grpSpPr>
        <a:xfrm>
          <a:off x="0" y="0"/>
          <a:ext cx="0" cy="0"/>
          <a:chOff x="0" y="0"/>
          <a:chExt cx="0" cy="0"/>
        </a:xfrm>
      </p:grpSpPr>
      <p:sp>
        <p:nvSpPr>
          <p:cNvPr id="110" name="Google Shape;110;p17">
            <a:extLst>
              <a:ext uri="{FF2B5EF4-FFF2-40B4-BE49-F238E27FC236}">
                <a16:creationId xmlns:a16="http://schemas.microsoft.com/office/drawing/2014/main" id="{F0F8BBDF-4A5D-4E4D-4E3C-C71C08EC2197}"/>
              </a:ext>
            </a:extLst>
          </p:cNvPr>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p>
            <a:pPr marL="0" lvl="0" indent="0" algn="ctr" rtl="0">
              <a:lnSpc>
                <a:spcPct val="90000"/>
              </a:lnSpc>
              <a:spcBef>
                <a:spcPts val="0"/>
              </a:spcBef>
              <a:spcAft>
                <a:spcPts val="0"/>
              </a:spcAft>
              <a:buClr>
                <a:srgbClr val="262626"/>
              </a:buClr>
              <a:buSzPts val="3300"/>
              <a:buFont typeface="Gill Sans"/>
              <a:buNone/>
            </a:pPr>
            <a:r>
              <a:rPr lang="en-US" sz="3300" b="1" dirty="0"/>
              <a:t>FLEXIBLE WIDTH</a:t>
            </a:r>
            <a:endParaRPr dirty="0"/>
          </a:p>
        </p:txBody>
      </p:sp>
      <p:sp>
        <p:nvSpPr>
          <p:cNvPr id="111" name="Google Shape;111;p17">
            <a:extLst>
              <a:ext uri="{FF2B5EF4-FFF2-40B4-BE49-F238E27FC236}">
                <a16:creationId xmlns:a16="http://schemas.microsoft.com/office/drawing/2014/main" id="{DEAC7E98-37B6-A728-6070-D659BE9B600E}"/>
              </a:ext>
            </a:extLst>
          </p:cNvPr>
          <p:cNvSpPr txBox="1">
            <a:spLocks noGrp="1"/>
          </p:cNvSpPr>
          <p:nvPr>
            <p:ph type="body" idx="1"/>
          </p:nvPr>
        </p:nvSpPr>
        <p:spPr>
          <a:xfrm>
            <a:off x="2231136" y="2638044"/>
            <a:ext cx="7729728" cy="3101983"/>
          </a:xfrm>
          <a:prstGeom prst="rect">
            <a:avLst/>
          </a:prstGeom>
          <a:noFill/>
          <a:ln>
            <a:noFill/>
          </a:ln>
        </p:spPr>
        <p:txBody>
          <a:bodyPr spcFirstLastPara="1" wrap="square" lIns="91425" tIns="45700" rIns="91425" bIns="45700" anchor="t" anchorCtr="0">
            <a:normAutofit/>
          </a:bodyPr>
          <a:lstStyle/>
          <a:p>
            <a:pPr marL="228600" lvl="0" indent="-228600" algn="l" rtl="0">
              <a:lnSpc>
                <a:spcPct val="100000"/>
              </a:lnSpc>
              <a:spcBef>
                <a:spcPts val="0"/>
              </a:spcBef>
              <a:spcAft>
                <a:spcPts val="0"/>
              </a:spcAft>
              <a:buSzPts val="3300"/>
              <a:buChar char="•"/>
            </a:pPr>
            <a:r>
              <a:rPr lang="en-US" sz="3300" dirty="0"/>
              <a:t>In a flexible web design, the website design stretches or shrinks to the size of the browser window.</a:t>
            </a:r>
          </a:p>
          <a:p>
            <a:pPr marL="228600" lvl="0" indent="-228600" algn="l" rtl="0">
              <a:lnSpc>
                <a:spcPct val="100000"/>
              </a:lnSpc>
              <a:spcBef>
                <a:spcPts val="0"/>
              </a:spcBef>
              <a:spcAft>
                <a:spcPts val="0"/>
              </a:spcAft>
              <a:buSzPts val="3300"/>
              <a:buChar char="•"/>
            </a:pPr>
            <a:endParaRPr lang="en-US" sz="3300" dirty="0"/>
          </a:p>
          <a:p>
            <a:pPr marL="228600" lvl="0" indent="-228600" algn="l" rtl="0">
              <a:lnSpc>
                <a:spcPct val="100000"/>
              </a:lnSpc>
              <a:spcBef>
                <a:spcPts val="0"/>
              </a:spcBef>
              <a:spcAft>
                <a:spcPts val="0"/>
              </a:spcAft>
              <a:buSzPts val="3300"/>
              <a:buChar char="•"/>
            </a:pPr>
            <a:endParaRPr sz="3300" dirty="0"/>
          </a:p>
        </p:txBody>
      </p:sp>
    </p:spTree>
    <p:extLst>
      <p:ext uri="{BB962C8B-B14F-4D97-AF65-F5344CB8AC3E}">
        <p14:creationId xmlns:p14="http://schemas.microsoft.com/office/powerpoint/2010/main" val="21702288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8"/>
          <p:cNvSpPr txBox="1">
            <a:spLocks noGrp="1"/>
          </p:cNvSpPr>
          <p:nvPr>
            <p:ph type="title"/>
          </p:nvPr>
        </p:nvSpPr>
        <p:spPr>
          <a:xfrm>
            <a:off x="2231136" y="964691"/>
            <a:ext cx="7729728" cy="4619679"/>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p>
            <a:pPr marL="0" lvl="0" indent="0" algn="ctr" rtl="0">
              <a:lnSpc>
                <a:spcPct val="90000"/>
              </a:lnSpc>
              <a:spcBef>
                <a:spcPts val="0"/>
              </a:spcBef>
              <a:spcAft>
                <a:spcPts val="0"/>
              </a:spcAft>
              <a:buClr>
                <a:srgbClr val="262626"/>
              </a:buClr>
              <a:buSzPts val="4000"/>
              <a:buFont typeface="Gill Sans"/>
              <a:buNone/>
            </a:pPr>
            <a:r>
              <a:rPr lang="en-US" sz="4000" dirty="0"/>
              <a:t>Have you ever seen a webpage </a:t>
            </a:r>
            <a:br>
              <a:rPr lang="en-US" sz="4000" dirty="0"/>
            </a:br>
            <a:r>
              <a:rPr lang="en-US" sz="4000" dirty="0"/>
              <a:t>that looks </a:t>
            </a:r>
            <a:br>
              <a:rPr lang="en-US" sz="4000" dirty="0"/>
            </a:br>
            <a:r>
              <a:rPr lang="en-US" sz="4000" dirty="0"/>
              <a:t>chaotic?</a:t>
            </a: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19"/>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p>
            <a:pPr marL="0" lvl="0" indent="0" algn="ctr" rtl="0">
              <a:lnSpc>
                <a:spcPct val="90000"/>
              </a:lnSpc>
              <a:spcBef>
                <a:spcPts val="0"/>
              </a:spcBef>
              <a:spcAft>
                <a:spcPts val="0"/>
              </a:spcAft>
              <a:buClr>
                <a:srgbClr val="262626"/>
              </a:buClr>
              <a:buSzPts val="2800"/>
              <a:buFont typeface="Gill Sans"/>
              <a:buNone/>
            </a:pPr>
            <a:r>
              <a:rPr lang="en-US" sz="4000" dirty="0"/>
              <a:t>ORGANIZING INFORMATION</a:t>
            </a:r>
            <a:endParaRPr sz="4000" dirty="0"/>
          </a:p>
        </p:txBody>
      </p:sp>
      <p:sp>
        <p:nvSpPr>
          <p:cNvPr id="122" name="Google Shape;122;p19"/>
          <p:cNvSpPr txBox="1">
            <a:spLocks noGrp="1"/>
          </p:cNvSpPr>
          <p:nvPr>
            <p:ph type="body" idx="1"/>
          </p:nvPr>
        </p:nvSpPr>
        <p:spPr>
          <a:xfrm>
            <a:off x="2231136" y="2638044"/>
            <a:ext cx="7729728" cy="3101983"/>
          </a:xfrm>
          <a:prstGeom prst="rect">
            <a:avLst/>
          </a:prstGeom>
          <a:noFill/>
          <a:ln>
            <a:noFill/>
          </a:ln>
        </p:spPr>
        <p:txBody>
          <a:bodyPr spcFirstLastPara="1" wrap="square" lIns="91425" tIns="45700" rIns="91425" bIns="45700" anchor="t" anchorCtr="0">
            <a:normAutofit lnSpcReduction="10000"/>
          </a:bodyPr>
          <a:lstStyle/>
          <a:p>
            <a:pPr marL="285750" indent="-285750" algn="ctr">
              <a:spcBef>
                <a:spcPts val="0"/>
              </a:spcBef>
              <a:buSzPts val="3500"/>
            </a:pPr>
            <a:r>
              <a:rPr lang="en-US" sz="2400" dirty="0"/>
              <a:t>Larger text looks more important than smaller text</a:t>
            </a:r>
          </a:p>
          <a:p>
            <a:pPr marL="285750" indent="-285750" algn="ctr">
              <a:spcBef>
                <a:spcPts val="0"/>
              </a:spcBef>
              <a:buSzPts val="3500"/>
            </a:pPr>
            <a:r>
              <a:rPr lang="en-US" sz="2400" dirty="0"/>
              <a:t>Items on the top of the page tend to be far more important than things on the bottom of the page</a:t>
            </a:r>
          </a:p>
          <a:p>
            <a:pPr marL="285750" indent="-285750" algn="ctr">
              <a:spcBef>
                <a:spcPts val="0"/>
              </a:spcBef>
              <a:buSzPts val="3500"/>
            </a:pPr>
            <a:r>
              <a:rPr lang="en-US" sz="2400" dirty="0"/>
              <a:t>Be consistent. It’s hard to gauge importance when you’re using various font sizes</a:t>
            </a:r>
          </a:p>
          <a:p>
            <a:pPr marL="285750" indent="-285750" algn="ctr">
              <a:spcBef>
                <a:spcPts val="0"/>
              </a:spcBef>
              <a:buSzPts val="3500"/>
            </a:pPr>
            <a:r>
              <a:rPr lang="en-US" sz="2400" dirty="0"/>
              <a:t>Use bulleted lists and subheadings to structure your content</a:t>
            </a:r>
          </a:p>
          <a:p>
            <a:pPr marL="285750" indent="-285750" algn="ctr">
              <a:spcBef>
                <a:spcPts val="0"/>
              </a:spcBef>
              <a:buSzPts val="3500"/>
            </a:pPr>
            <a:r>
              <a:rPr lang="en-US" sz="2400" dirty="0"/>
              <a:t>Use contrasting color or spacing around elements to call attention to them.</a:t>
            </a:r>
          </a:p>
          <a:p>
            <a:pPr marL="285750" indent="-285750" algn="ctr">
              <a:spcBef>
                <a:spcPts val="0"/>
              </a:spcBef>
              <a:buSzPts val="3500"/>
            </a:pPr>
            <a:endParaRPr lang="en-US" dirty="0"/>
          </a:p>
          <a:p>
            <a:pPr marL="0" lvl="0" indent="0" algn="ctr" rtl="0">
              <a:lnSpc>
                <a:spcPct val="100000"/>
              </a:lnSpc>
              <a:spcBef>
                <a:spcPts val="0"/>
              </a:spcBef>
              <a:spcAft>
                <a:spcPts val="0"/>
              </a:spcAft>
              <a:buSzPts val="3500"/>
              <a:buNone/>
            </a:pP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0">
          <a:extLst>
            <a:ext uri="{FF2B5EF4-FFF2-40B4-BE49-F238E27FC236}">
              <a16:creationId xmlns:a16="http://schemas.microsoft.com/office/drawing/2014/main" id="{3EA2D621-C127-DBDA-471A-BB9AE6C961CF}"/>
            </a:ext>
          </a:extLst>
        </p:cNvPr>
        <p:cNvGrpSpPr/>
        <p:nvPr/>
      </p:nvGrpSpPr>
      <p:grpSpPr>
        <a:xfrm>
          <a:off x="0" y="0"/>
          <a:ext cx="0" cy="0"/>
          <a:chOff x="0" y="0"/>
          <a:chExt cx="0" cy="0"/>
        </a:xfrm>
      </p:grpSpPr>
      <p:sp>
        <p:nvSpPr>
          <p:cNvPr id="121" name="Google Shape;121;p19">
            <a:extLst>
              <a:ext uri="{FF2B5EF4-FFF2-40B4-BE49-F238E27FC236}">
                <a16:creationId xmlns:a16="http://schemas.microsoft.com/office/drawing/2014/main" id="{7965D22E-D8E5-3BA0-96D8-0621A7AF0822}"/>
              </a:ext>
            </a:extLst>
          </p:cNvPr>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a:bodyPr>
          <a:lstStyle/>
          <a:p>
            <a:pPr marL="0" lvl="0" indent="0" algn="ctr" rtl="0">
              <a:lnSpc>
                <a:spcPct val="90000"/>
              </a:lnSpc>
              <a:spcBef>
                <a:spcPts val="0"/>
              </a:spcBef>
              <a:spcAft>
                <a:spcPts val="0"/>
              </a:spcAft>
              <a:buClr>
                <a:srgbClr val="262626"/>
              </a:buClr>
              <a:buSzPts val="2800"/>
              <a:buFont typeface="Gill Sans"/>
              <a:buNone/>
            </a:pPr>
            <a:r>
              <a:rPr lang="en-US" sz="4000" dirty="0"/>
              <a:t>CREATING A COLOR SCHEME</a:t>
            </a:r>
            <a:endParaRPr sz="4000" dirty="0"/>
          </a:p>
        </p:txBody>
      </p:sp>
      <p:sp>
        <p:nvSpPr>
          <p:cNvPr id="122" name="Google Shape;122;p19">
            <a:extLst>
              <a:ext uri="{FF2B5EF4-FFF2-40B4-BE49-F238E27FC236}">
                <a16:creationId xmlns:a16="http://schemas.microsoft.com/office/drawing/2014/main" id="{C160486C-8686-A363-D3A9-5C91B384BBB6}"/>
              </a:ext>
            </a:extLst>
          </p:cNvPr>
          <p:cNvSpPr txBox="1">
            <a:spLocks noGrp="1"/>
          </p:cNvSpPr>
          <p:nvPr>
            <p:ph type="body" idx="1"/>
          </p:nvPr>
        </p:nvSpPr>
        <p:spPr>
          <a:xfrm>
            <a:off x="2231136" y="2638044"/>
            <a:ext cx="7729728" cy="3101983"/>
          </a:xfrm>
          <a:prstGeom prst="rect">
            <a:avLst/>
          </a:prstGeom>
          <a:noFill/>
          <a:ln>
            <a:noFill/>
          </a:ln>
        </p:spPr>
        <p:txBody>
          <a:bodyPr spcFirstLastPara="1" wrap="square" lIns="91425" tIns="45700" rIns="91425" bIns="45700" anchor="t" anchorCtr="0">
            <a:normAutofit/>
          </a:bodyPr>
          <a:lstStyle/>
          <a:p>
            <a:pPr marL="0" indent="0" algn="ctr">
              <a:spcBef>
                <a:spcPts val="0"/>
              </a:spcBef>
              <a:buSzPts val="3500"/>
              <a:buNone/>
            </a:pPr>
            <a:r>
              <a:rPr lang="en-US" sz="4000" dirty="0"/>
              <a:t>The typical computer can display millions of colors, so how do you choose a handful that work well?</a:t>
            </a:r>
          </a:p>
          <a:p>
            <a:pPr marL="285750" indent="-285750" algn="ctr">
              <a:spcBef>
                <a:spcPts val="0"/>
              </a:spcBef>
              <a:buSzPts val="3500"/>
            </a:pPr>
            <a:endParaRPr lang="en-US" dirty="0"/>
          </a:p>
          <a:p>
            <a:pPr marL="0" lvl="0" indent="0" algn="ctr" rtl="0">
              <a:lnSpc>
                <a:spcPct val="100000"/>
              </a:lnSpc>
              <a:spcBef>
                <a:spcPts val="0"/>
              </a:spcBef>
              <a:spcAft>
                <a:spcPts val="0"/>
              </a:spcAft>
              <a:buSzPts val="3500"/>
              <a:buNone/>
            </a:pPr>
            <a:endParaRPr dirty="0"/>
          </a:p>
        </p:txBody>
      </p:sp>
    </p:spTree>
    <p:extLst>
      <p:ext uri="{BB962C8B-B14F-4D97-AF65-F5344CB8AC3E}">
        <p14:creationId xmlns:p14="http://schemas.microsoft.com/office/powerpoint/2010/main" val="68176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20"/>
          <p:cNvSpPr txBox="1">
            <a:spLocks noGrp="1"/>
          </p:cNvSpPr>
          <p:nvPr>
            <p:ph type="title"/>
          </p:nvPr>
        </p:nvSpPr>
        <p:spPr>
          <a:xfrm>
            <a:off x="2231136" y="964691"/>
            <a:ext cx="7729728" cy="4870051"/>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rmAutofit fontScale="90000"/>
          </a:bodyPr>
          <a:lstStyle/>
          <a:p>
            <a:pPr marL="0" lvl="0" indent="0" algn="ctr" rtl="0">
              <a:lnSpc>
                <a:spcPct val="90000"/>
              </a:lnSpc>
              <a:spcBef>
                <a:spcPts val="0"/>
              </a:spcBef>
              <a:spcAft>
                <a:spcPts val="0"/>
              </a:spcAft>
              <a:buClr>
                <a:srgbClr val="262626"/>
              </a:buClr>
              <a:buSzPts val="5000"/>
              <a:buFont typeface="Gill Sans"/>
              <a:buNone/>
            </a:pPr>
            <a:br>
              <a:rPr lang="en-US" sz="4400" dirty="0"/>
            </a:br>
            <a:r>
              <a:rPr lang="en-US" sz="4400" b="1" dirty="0"/>
              <a:t>Think of a starting color. You can take your company logo, your favorite logo, or from the association of a color with a particular meaning or mood.</a:t>
            </a:r>
            <a:br>
              <a:rPr lang="en-US" sz="4400" dirty="0"/>
            </a:br>
            <a:r>
              <a:rPr lang="en-US" sz="3900" dirty="0"/>
              <a:t>red – danger, romance</a:t>
            </a:r>
            <a:br>
              <a:rPr lang="en-US" sz="3900" dirty="0"/>
            </a:br>
            <a:r>
              <a:rPr lang="en-US" sz="3900" dirty="0"/>
              <a:t>green –nature</a:t>
            </a:r>
            <a:br>
              <a:rPr lang="en-US" sz="3900" dirty="0"/>
            </a:br>
            <a:r>
              <a:rPr lang="en-US" sz="3900" dirty="0"/>
              <a:t>blue - stability</a:t>
            </a:r>
            <a:br>
              <a:rPr lang="en-US" sz="5000" dirty="0"/>
            </a:br>
            <a:endParaRPr dirty="0"/>
          </a:p>
        </p:txBody>
      </p:sp>
    </p:spTree>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347</TotalTime>
  <Words>401</Words>
  <Application>Microsoft Office PowerPoint</Application>
  <PresentationFormat>Widescreen</PresentationFormat>
  <Paragraphs>42</Paragraphs>
  <Slides>15</Slides>
  <Notes>15</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ADLaM Display</vt:lpstr>
      <vt:lpstr>Gill Sans</vt:lpstr>
      <vt:lpstr>Alien Encounters</vt:lpstr>
      <vt:lpstr>Arial</vt:lpstr>
      <vt:lpstr>Parcel</vt:lpstr>
      <vt:lpstr>Parcel</vt:lpstr>
      <vt:lpstr>WEB DESIGN</vt:lpstr>
      <vt:lpstr>“Your layout needs to communicate order and consistency, so the design looks professional and its easy to use. The fonts, colors, textures, and images you choose will combine to create the look and feel of your website.”</vt:lpstr>
      <vt:lpstr>THE ROLE OF YOUR DESIGN</vt:lpstr>
      <vt:lpstr>FIXED OR FLEXIBLE</vt:lpstr>
      <vt:lpstr>FLEXIBLE WIDTH</vt:lpstr>
      <vt:lpstr>Have you ever seen a webpage  that looks  chaotic?</vt:lpstr>
      <vt:lpstr>ORGANIZING INFORMATION</vt:lpstr>
      <vt:lpstr>CREATING A COLOR SCHEME</vt:lpstr>
      <vt:lpstr> Think of a starting color. You can take your company logo, your favorite logo, or from the association of a color with a particular meaning or mood. red – danger, romance green –nature blue - stability </vt:lpstr>
      <vt:lpstr>WEBSITES CAN HELP!</vt:lpstr>
      <vt:lpstr>USE GRADIENTS</vt:lpstr>
      <vt:lpstr>CHOOSING FONTS</vt:lpstr>
      <vt:lpstr> What is your  look and feel  to your website? </vt:lpstr>
      <vt:lpstr>ASSIGNMENT</vt:lpstr>
      <vt:lpstr>END OF CHAPTER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Wendy Todoric</dc:creator>
  <cp:lastModifiedBy>Wendy Todoric</cp:lastModifiedBy>
  <cp:revision>13</cp:revision>
  <dcterms:modified xsi:type="dcterms:W3CDTF">2025-02-17T16:06:22Z</dcterms:modified>
</cp:coreProperties>
</file>