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8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81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1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9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0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59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48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7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2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3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3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219783B-4764-4EEE-B80B-ECE57E43BD63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E5A6591-EE39-4046-9F2A-B9DAA854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7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etivist.org/debate/best-internet-browser-chrome-firefox-or-explorer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almistryforyou.com/2014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D3A4E0-C908-4EA9-ABDF-E82AD6BD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4BB8-817C-7A7C-C948-BE8B0A662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63323"/>
            <a:ext cx="8991600" cy="1692771"/>
          </a:xfrm>
        </p:spPr>
        <p:txBody>
          <a:bodyPr>
            <a:normAutofit/>
          </a:bodyPr>
          <a:lstStyle/>
          <a:p>
            <a:r>
              <a:rPr lang="en-US" sz="4800" dirty="0"/>
              <a:t>WEB DESIGN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72820C-1D4D-3054-F538-1075AB8E23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1363" y="5388428"/>
            <a:ext cx="5177351" cy="1371600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Chapter One</a:t>
            </a:r>
          </a:p>
          <a:p>
            <a:pPr algn="r">
              <a:lnSpc>
                <a:spcPct val="90000"/>
              </a:lnSpc>
            </a:pPr>
            <a:r>
              <a:rPr lang="en-US" sz="2400" dirty="0">
                <a:solidFill>
                  <a:schemeClr val="bg1"/>
                </a:solidFill>
              </a:rPr>
              <a:t>The Web Design Challenge</a:t>
            </a:r>
          </a:p>
        </p:txBody>
      </p:sp>
    </p:spTree>
    <p:extLst>
      <p:ext uri="{BB962C8B-B14F-4D97-AF65-F5344CB8AC3E}">
        <p14:creationId xmlns:p14="http://schemas.microsoft.com/office/powerpoint/2010/main" val="3003315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A42CE-3AAA-B5D0-0678-3616AEF55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THAT BROWSER</a:t>
            </a:r>
          </a:p>
        </p:txBody>
      </p:sp>
      <p:pic>
        <p:nvPicPr>
          <p:cNvPr id="5" name="Content Placeholder 4" descr="A group of logos of internet browsers&#10;&#10;AI-generated content may be incorrect.">
            <a:extLst>
              <a:ext uri="{FF2B5EF4-FFF2-40B4-BE49-F238E27FC236}">
                <a16:creationId xmlns:a16="http://schemas.microsoft.com/office/drawing/2014/main" id="{0726A74F-FCCD-A7E3-FE2F-572738826F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6784"/>
          <a:stretch/>
        </p:blipFill>
        <p:spPr>
          <a:xfrm>
            <a:off x="3339120" y="2638426"/>
            <a:ext cx="5513760" cy="2891518"/>
          </a:xfrm>
        </p:spPr>
      </p:pic>
    </p:spTree>
    <p:extLst>
      <p:ext uri="{BB962C8B-B14F-4D97-AF65-F5344CB8AC3E}">
        <p14:creationId xmlns:p14="http://schemas.microsoft.com/office/powerpoint/2010/main" val="1769028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EA3F-0B45-1FAD-DD6F-65139B7A1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key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02CF2-38B8-8668-74F4-83309757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</a:t>
            </a:r>
          </a:p>
          <a:p>
            <a:r>
              <a:rPr lang="en-US" dirty="0"/>
              <a:t>CSS</a:t>
            </a:r>
          </a:p>
          <a:p>
            <a:r>
              <a:rPr lang="en-US" dirty="0"/>
              <a:t>JAVASCRIPT</a:t>
            </a:r>
          </a:p>
          <a:p>
            <a:r>
              <a:rPr lang="en-US" dirty="0"/>
              <a:t>JAVA</a:t>
            </a:r>
          </a:p>
          <a:p>
            <a:r>
              <a:rPr lang="en-US" dirty="0"/>
              <a:t>FLASH</a:t>
            </a:r>
          </a:p>
          <a:p>
            <a:r>
              <a:rPr lang="en-US" dirty="0"/>
              <a:t>AJAX</a:t>
            </a:r>
          </a:p>
          <a:p>
            <a:r>
              <a:rPr lang="en-US" dirty="0"/>
              <a:t>SERVER SCRIPTING LANGUAGES (PHP/SQL)</a:t>
            </a:r>
          </a:p>
        </p:txBody>
      </p:sp>
    </p:spTree>
    <p:extLst>
      <p:ext uri="{BB962C8B-B14F-4D97-AF65-F5344CB8AC3E}">
        <p14:creationId xmlns:p14="http://schemas.microsoft.com/office/powerpoint/2010/main" val="483918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7F4BF-7846-BCE1-1A2D-03160F31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25B46-65A2-0329-7EB8-0CE79662B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Read PAGES 14-15 and explain what each key technology is used for in your own words. You may work with a partner.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0070C0"/>
                </a:solidFill>
              </a:rPr>
              <a:t>HTML, CSS, JAVASCRIPT,JAVA, FLASH, AJAX, SERVER SCRIPTING LANGUAGES (PHP/SQL)</a:t>
            </a:r>
          </a:p>
          <a:p>
            <a:endParaRPr lang="en-US" sz="3000" dirty="0"/>
          </a:p>
          <a:p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75463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632C4-5CB3-4C6B-1240-5939298EE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HTML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3CB54-8B5B-EF28-C63B-2D0F6262C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16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2CB16-C1D0-78D5-EEF0-054834473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CSS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AC243-BB47-D063-80A7-05DF72E27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6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5FACC-6D29-6BC0-E5B3-95CE894D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JAVASCRIPT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B69E7-D0CC-7E87-EC08-843664225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3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899FF-BF76-9993-DB02-F8BCC083C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JAVA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81E95-48A6-C735-6731-D4DCDFE92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51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EB2AB-770A-7D86-1C67-112B0EBFC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FLASH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B3F87-83DA-C573-7271-0321D4502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88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CC4E9-6957-A938-0FED-66F93D3E2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70C0"/>
                </a:solidFill>
              </a:rPr>
              <a:t>FLASH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26D56-2122-9C73-7966-734AD2CE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53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8E18B-FF52-B064-CDD8-5472808C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SERVER SCRIPTING LANGUAGES (PHP/SQL)</a:t>
            </a:r>
            <a:br>
              <a:rPr lang="en-US" sz="2800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24A99-A52B-C281-3D78-47C8618AE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4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F46C9-F312-8A0C-1AA8-9670447A9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4467279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sz="4000" dirty="0"/>
              <a:t>Web design is the art of creating websites that are attractive and easy to use”</a:t>
            </a:r>
          </a:p>
        </p:txBody>
      </p:sp>
    </p:spTree>
    <p:extLst>
      <p:ext uri="{BB962C8B-B14F-4D97-AF65-F5344CB8AC3E}">
        <p14:creationId xmlns:p14="http://schemas.microsoft.com/office/powerpoint/2010/main" val="3741793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E5A35-95BC-ACF6-6B70-8428730C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Accessibility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A702D-74BD-5F6D-5D63-F01BC5914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alternate text</a:t>
            </a:r>
          </a:p>
          <a:p>
            <a:r>
              <a:rPr lang="en-US" dirty="0"/>
              <a:t>Make sure site still works when flash or JavaScript is off</a:t>
            </a:r>
          </a:p>
          <a:p>
            <a:r>
              <a:rPr lang="en-US" dirty="0"/>
              <a:t>Use clear and consistent navigation</a:t>
            </a:r>
          </a:p>
          <a:p>
            <a:r>
              <a:rPr lang="en-US" dirty="0"/>
              <a:t>Make it easy to skip straight to content</a:t>
            </a:r>
          </a:p>
          <a:p>
            <a:r>
              <a:rPr lang="en-US" dirty="0"/>
              <a:t>Simplest language appropriate for your subject matter</a:t>
            </a:r>
          </a:p>
          <a:p>
            <a:r>
              <a:rPr lang="en-US" dirty="0"/>
              <a:t>Avoid overcomplicated page layouts</a:t>
            </a:r>
          </a:p>
          <a:p>
            <a:r>
              <a:rPr lang="en-US" dirty="0"/>
              <a:t>Appropriate contrast, color and layout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989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F55FC-B97B-61F4-4AEA-13F0B5788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 steps to setup your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F35EC-2118-3D9F-77AA-2DB3F44F5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Planning</a:t>
            </a:r>
          </a:p>
          <a:p>
            <a:r>
              <a:rPr lang="en-US" dirty="0"/>
              <a:t>Content Creation</a:t>
            </a:r>
          </a:p>
          <a:p>
            <a:r>
              <a:rPr lang="en-US" dirty="0"/>
              <a:t>Web design</a:t>
            </a:r>
          </a:p>
          <a:p>
            <a:r>
              <a:rPr lang="en-US" dirty="0"/>
              <a:t>Testing</a:t>
            </a:r>
          </a:p>
          <a:p>
            <a:r>
              <a:rPr lang="en-US" dirty="0"/>
              <a:t>Launching the website</a:t>
            </a:r>
          </a:p>
          <a:p>
            <a:r>
              <a:rPr lang="en-US" dirty="0"/>
              <a:t>Promoting the website</a:t>
            </a:r>
          </a:p>
          <a:p>
            <a:r>
              <a:rPr lang="en-US" dirty="0"/>
              <a:t>Measuring your success</a:t>
            </a:r>
          </a:p>
        </p:txBody>
      </p:sp>
    </p:spTree>
    <p:extLst>
      <p:ext uri="{BB962C8B-B14F-4D97-AF65-F5344CB8AC3E}">
        <p14:creationId xmlns:p14="http://schemas.microsoft.com/office/powerpoint/2010/main" val="2140144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E249F2-DCA9-DB6E-183D-751A36D76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dirty="0"/>
              <a:t>END OF CHAPTER 1</a:t>
            </a:r>
          </a:p>
        </p:txBody>
      </p:sp>
      <p:pic>
        <p:nvPicPr>
          <p:cNvPr id="5" name="Picture 4" descr="A piece of paper with writing on it&#10;&#10;AI-generated content may be incorrect.">
            <a:extLst>
              <a:ext uri="{FF2B5EF4-FFF2-40B4-BE49-F238E27FC236}">
                <a16:creationId xmlns:a16="http://schemas.microsoft.com/office/drawing/2014/main" id="{7FDD3C8C-D94E-78B0-F51F-F8CD74597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94376" y="925068"/>
            <a:ext cx="6257544" cy="469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481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64350-4927-A793-AA43-AE4D965B3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b="1" dirty="0"/>
              <a:t>What is a website?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0754-DE69-5932-779D-7F3BD085E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300" b="0" i="0" dirty="0">
                <a:solidFill>
                  <a:srgbClr val="1F1F1F"/>
                </a:solidFill>
                <a:effectLst/>
                <a:latin typeface="Roboto" panose="02000000000000000000" pitchFamily="2" charset="0"/>
              </a:rPr>
              <a:t>a set of related web pages located under a single domain name, typically produced by a single person or organization.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99071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1EDC9-FFBE-8415-84B3-F3FF4F5C9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4619679"/>
          </a:xfrm>
        </p:spPr>
        <p:txBody>
          <a:bodyPr>
            <a:normAutofit/>
          </a:bodyPr>
          <a:lstStyle/>
          <a:p>
            <a:r>
              <a:rPr lang="en-US" sz="4000" dirty="0"/>
              <a:t>HOW CAN </a:t>
            </a:r>
            <a:br>
              <a:rPr lang="en-US" sz="4000" dirty="0"/>
            </a:br>
            <a:r>
              <a:rPr lang="en-US" sz="4000" dirty="0"/>
              <a:t>WE MAKE </a:t>
            </a:r>
            <a:br>
              <a:rPr lang="en-US" sz="4000" dirty="0"/>
            </a:br>
            <a:r>
              <a:rPr lang="en-US" sz="4000" dirty="0"/>
              <a:t>OUR WEBSITE </a:t>
            </a:r>
            <a:br>
              <a:rPr lang="en-US" sz="4000" dirty="0"/>
            </a:br>
            <a:r>
              <a:rPr lang="en-US" sz="4000" dirty="0"/>
              <a:t>A success?</a:t>
            </a:r>
          </a:p>
        </p:txBody>
      </p:sp>
    </p:spTree>
    <p:extLst>
      <p:ext uri="{BB962C8B-B14F-4D97-AF65-F5344CB8AC3E}">
        <p14:creationId xmlns:p14="http://schemas.microsoft.com/office/powerpoint/2010/main" val="143775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52D5D-B574-139A-883B-C71A3B60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diversity of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317A8-8BDB-F5E2-C21A-8C9119B22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500" dirty="0"/>
              <a:t>One of the skills a web designer needs is the ability to put themselves into the shoes of the website visitor.</a:t>
            </a:r>
          </a:p>
        </p:txBody>
      </p:sp>
    </p:spTree>
    <p:extLst>
      <p:ext uri="{BB962C8B-B14F-4D97-AF65-F5344CB8AC3E}">
        <p14:creationId xmlns:p14="http://schemas.microsoft.com/office/powerpoint/2010/main" val="1397588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B6EA3-2D7B-0ADD-5C1F-05104A6D2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4870051"/>
          </a:xfrm>
        </p:spPr>
        <p:txBody>
          <a:bodyPr>
            <a:normAutofit/>
          </a:bodyPr>
          <a:lstStyle/>
          <a:p>
            <a:r>
              <a:rPr lang="en-US" sz="5000" dirty="0"/>
              <a:t>WHAT ARE SOME DEVICES PEOPLE MAY </a:t>
            </a:r>
            <a:br>
              <a:rPr lang="en-US" sz="5000" dirty="0"/>
            </a:br>
            <a:r>
              <a:rPr lang="en-US" sz="5000" dirty="0"/>
              <a:t>USE TO VIEW YOUR WEBSITE?</a:t>
            </a:r>
          </a:p>
        </p:txBody>
      </p:sp>
    </p:spTree>
    <p:extLst>
      <p:ext uri="{BB962C8B-B14F-4D97-AF65-F5344CB8AC3E}">
        <p14:creationId xmlns:p14="http://schemas.microsoft.com/office/powerpoint/2010/main" val="176288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ccessories on a white work desk">
            <a:extLst>
              <a:ext uri="{FF2B5EF4-FFF2-40B4-BE49-F238E27FC236}">
                <a16:creationId xmlns:a16="http://schemas.microsoft.com/office/drawing/2014/main" id="{19187D71-BCF3-C6A9-98B7-5B6243ECC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00" b="-1"/>
          <a:stretch/>
        </p:blipFill>
        <p:spPr>
          <a:xfrm>
            <a:off x="4650909" y="10"/>
            <a:ext cx="7541090" cy="685798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08DF5-9F6E-000D-7946-0D1EBA386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21189"/>
            <a:ext cx="3363974" cy="3415622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Desktop Computer, laptop, notebook</a:t>
            </a:r>
          </a:p>
          <a:p>
            <a:r>
              <a:rPr lang="en-US" sz="4000" dirty="0">
                <a:solidFill>
                  <a:schemeClr val="bg1"/>
                </a:solidFill>
              </a:rPr>
              <a:t>Variety of cell phones</a:t>
            </a:r>
          </a:p>
          <a:p>
            <a:r>
              <a:rPr lang="en-US" sz="4000" dirty="0">
                <a:solidFill>
                  <a:schemeClr val="bg1"/>
                </a:solidFill>
              </a:rPr>
              <a:t>iPad, Tablet</a:t>
            </a:r>
          </a:p>
          <a:p>
            <a:r>
              <a:rPr lang="en-US" sz="4000" dirty="0">
                <a:solidFill>
                  <a:schemeClr val="bg1"/>
                </a:solidFill>
              </a:rPr>
              <a:t>Game Consoles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01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C5212-486E-DC9A-C29F-955E5C4B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4543479"/>
          </a:xfrm>
        </p:spPr>
        <p:txBody>
          <a:bodyPr>
            <a:normAutofit/>
          </a:bodyPr>
          <a:lstStyle/>
          <a:p>
            <a:r>
              <a:rPr lang="en-US" sz="3600" dirty="0"/>
              <a:t>THINK…</a:t>
            </a:r>
            <a:br>
              <a:rPr lang="en-US" sz="3600" dirty="0"/>
            </a:br>
            <a:r>
              <a:rPr lang="en-US" sz="3600" dirty="0"/>
              <a:t>HOW MIGHT DEVICES</a:t>
            </a:r>
            <a:br>
              <a:rPr lang="en-US" sz="3600" dirty="0"/>
            </a:br>
            <a:r>
              <a:rPr lang="en-US" sz="3600" dirty="0"/>
              <a:t>AFFECT DESIGN?</a:t>
            </a:r>
          </a:p>
        </p:txBody>
      </p:sp>
    </p:spTree>
    <p:extLst>
      <p:ext uri="{BB962C8B-B14F-4D97-AF65-F5344CB8AC3E}">
        <p14:creationId xmlns:p14="http://schemas.microsoft.com/office/powerpoint/2010/main" val="138058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5EFBB-CEFD-7562-169E-415F9DDE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WEB BROWSER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13644-D490-BE67-E74D-E438B1606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well as the differences in hardware used to visit websites, people often have a choice over which software they use. (Microsoft’s Internet Explorer, Chrome, Apple Safari)</a:t>
            </a:r>
          </a:p>
          <a:p>
            <a:r>
              <a:rPr lang="en-US" dirty="0"/>
              <a:t>They might even use more than one, depending if they are at home or work and school.</a:t>
            </a:r>
          </a:p>
        </p:txBody>
      </p:sp>
    </p:spTree>
    <p:extLst>
      <p:ext uri="{BB962C8B-B14F-4D97-AF65-F5344CB8AC3E}">
        <p14:creationId xmlns:p14="http://schemas.microsoft.com/office/powerpoint/2010/main" val="350419237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50</TotalTime>
  <Words>336</Words>
  <Application>Microsoft Office PowerPoint</Application>
  <PresentationFormat>Widescreen</PresentationFormat>
  <Paragraphs>55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Gill Sans MT</vt:lpstr>
      <vt:lpstr>Roboto</vt:lpstr>
      <vt:lpstr>Parcel</vt:lpstr>
      <vt:lpstr>WEB DESIGN</vt:lpstr>
      <vt:lpstr>“Web design is the art of creating websites that are attractive and easy to use”</vt:lpstr>
      <vt:lpstr>What is a website?</vt:lpstr>
      <vt:lpstr>HOW CAN  WE MAKE  OUR WEBSITE  A success?</vt:lpstr>
      <vt:lpstr>The diversity of devices</vt:lpstr>
      <vt:lpstr>WHAT ARE SOME DEVICES PEOPLE MAY  USE TO VIEW YOUR WEBSITE?</vt:lpstr>
      <vt:lpstr>PowerPoint Presentation</vt:lpstr>
      <vt:lpstr>THINK… HOW MIGHT DEVICES AFFECT DESIGN?</vt:lpstr>
      <vt:lpstr>The WEB BROWSER Challenge</vt:lpstr>
      <vt:lpstr>NAME THAT BROWSER</vt:lpstr>
      <vt:lpstr>Introducing key technologies</vt:lpstr>
      <vt:lpstr>assignment</vt:lpstr>
      <vt:lpstr>HTML</vt:lpstr>
      <vt:lpstr>CSS</vt:lpstr>
      <vt:lpstr>JAVASCRIPT</vt:lpstr>
      <vt:lpstr>JAVA</vt:lpstr>
      <vt:lpstr>FLASH</vt:lpstr>
      <vt:lpstr>FLASH</vt:lpstr>
      <vt:lpstr>SERVER SCRIPTING LANGUAGES (PHP/SQL) </vt:lpstr>
      <vt:lpstr>Top Accessibility principles</vt:lpstr>
      <vt:lpstr>7 steps to setup your website</vt:lpstr>
      <vt:lpstr>END OF CHAPTER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Wendy Todoric</dc:creator>
  <cp:lastModifiedBy>Wendy Todoric</cp:lastModifiedBy>
  <cp:revision>1</cp:revision>
  <dcterms:created xsi:type="dcterms:W3CDTF">2025-02-08T18:29:27Z</dcterms:created>
  <dcterms:modified xsi:type="dcterms:W3CDTF">2025-02-08T19:19:38Z</dcterms:modified>
</cp:coreProperties>
</file>